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8" r:id="rId2"/>
  </p:sldMasterIdLst>
  <p:notesMasterIdLst>
    <p:notesMasterId r:id="rId19"/>
  </p:notesMasterIdLst>
  <p:handoutMasterIdLst>
    <p:handoutMasterId r:id="rId20"/>
  </p:handoutMasterIdLst>
  <p:sldIdLst>
    <p:sldId id="266" r:id="rId3"/>
    <p:sldId id="298" r:id="rId4"/>
    <p:sldId id="290" r:id="rId5"/>
    <p:sldId id="364" r:id="rId6"/>
    <p:sldId id="306" r:id="rId7"/>
    <p:sldId id="307" r:id="rId8"/>
    <p:sldId id="308" r:id="rId9"/>
    <p:sldId id="309" r:id="rId10"/>
    <p:sldId id="310" r:id="rId11"/>
    <p:sldId id="311" r:id="rId12"/>
    <p:sldId id="312" r:id="rId13"/>
    <p:sldId id="365" r:id="rId14"/>
    <p:sldId id="275" r:id="rId15"/>
    <p:sldId id="292" r:id="rId16"/>
    <p:sldId id="274"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160AF9-83D7-BE53-846B-2817B8C935A6}" name="Brianna Johnson" initials="BJ" userId="S::brjohnson@johnsonfinancialgroup.com::8532074e-5642-4503-aa41-f16c04b03d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anna Johnson" initials="BJ" lastIdx="1" clrIdx="0">
    <p:extLst>
      <p:ext uri="{19B8F6BF-5375-455C-9EA6-DF929625EA0E}">
        <p15:presenceInfo xmlns:p15="http://schemas.microsoft.com/office/powerpoint/2012/main" userId="S::brjohnson@johnsonfinancialgroup.com::8532074e-5642-4503-aa41-f16c04b03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4C3D5"/>
    <a:srgbClr val="B6DCE1"/>
    <a:srgbClr val="294C59"/>
    <a:srgbClr val="DC8544"/>
    <a:srgbClr val="892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8" autoAdjust="0"/>
    <p:restoredTop sz="94716" autoAdjust="0"/>
  </p:normalViewPr>
  <p:slideViewPr>
    <p:cSldViewPr snapToGrid="0">
      <p:cViewPr varScale="1">
        <p:scale>
          <a:sx n="90" d="100"/>
          <a:sy n="90" d="100"/>
        </p:scale>
        <p:origin x="264"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53C3C-2610-40FB-B293-3FD60DC664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C78BA8-601F-4FBA-B7B9-773CC41DAE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E9E30B-7839-4BB3-83A5-6CD67848A567}" type="datetimeFigureOut">
              <a:rPr lang="en-US" smtClean="0"/>
              <a:t>3/11/2026</a:t>
            </a:fld>
            <a:endParaRPr lang="en-US"/>
          </a:p>
        </p:txBody>
      </p:sp>
      <p:sp>
        <p:nvSpPr>
          <p:cNvPr id="4" name="Footer Placeholder 3">
            <a:extLst>
              <a:ext uri="{FF2B5EF4-FFF2-40B4-BE49-F238E27FC236}">
                <a16:creationId xmlns:a16="http://schemas.microsoft.com/office/drawing/2014/main" id="{86EDE85D-F485-44B5-8D47-DA930AF004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DB6DF0-1FF2-4B5F-BEA8-7569B409AE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4D1169-54E5-46F8-B53D-75E8A2C20F4C}" type="slidenum">
              <a:rPr lang="en-US" smtClean="0"/>
              <a:t>‹#›</a:t>
            </a:fld>
            <a:endParaRPr lang="en-US"/>
          </a:p>
        </p:txBody>
      </p:sp>
    </p:spTree>
    <p:extLst>
      <p:ext uri="{BB962C8B-B14F-4D97-AF65-F5344CB8AC3E}">
        <p14:creationId xmlns:p14="http://schemas.microsoft.com/office/powerpoint/2010/main" val="212580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90E20-91BF-4C4C-BF06-41A4FF6EBDB3}"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3ABC3-CDB8-478C-936A-629109FDD8D7}" type="slidenum">
              <a:rPr lang="en-US" smtClean="0"/>
              <a:t>‹#›</a:t>
            </a:fld>
            <a:endParaRPr lang="en-US"/>
          </a:p>
        </p:txBody>
      </p:sp>
    </p:spTree>
    <p:extLst>
      <p:ext uri="{BB962C8B-B14F-4D97-AF65-F5344CB8AC3E}">
        <p14:creationId xmlns:p14="http://schemas.microsoft.com/office/powerpoint/2010/main" val="121597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a:t>
            </a:fld>
            <a:endParaRPr lang="en-US"/>
          </a:p>
        </p:txBody>
      </p:sp>
    </p:spTree>
    <p:extLst>
      <p:ext uri="{BB962C8B-B14F-4D97-AF65-F5344CB8AC3E}">
        <p14:creationId xmlns:p14="http://schemas.microsoft.com/office/powerpoint/2010/main" val="191449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Taxes are often the biggest lifetime expense and one of the most overlooked planning opportunities. Having a baseline working knowledge around tax efficient strategies and the impacts of taxes on long-term outcomes is paramount to a solid financial plan.  After all, it’s not what you make – it’s what you keep!</a:t>
            </a:r>
          </a:p>
        </p:txBody>
      </p:sp>
      <p:sp>
        <p:nvSpPr>
          <p:cNvPr id="4" name="Slide Number Placeholder 3"/>
          <p:cNvSpPr>
            <a:spLocks noGrp="1"/>
          </p:cNvSpPr>
          <p:nvPr>
            <p:ph type="sldNum" sz="quarter" idx="5"/>
          </p:nvPr>
        </p:nvSpPr>
        <p:spPr/>
        <p:txBody>
          <a:bodyPr/>
          <a:lstStyle/>
          <a:p>
            <a:fld id="{2CF3ABC3-CDB8-478C-936A-629109FDD8D7}" type="slidenum">
              <a:rPr lang="en-US" smtClean="0"/>
              <a:t>10</a:t>
            </a:fld>
            <a:endParaRPr lang="en-US"/>
          </a:p>
        </p:txBody>
      </p:sp>
    </p:spTree>
    <p:extLst>
      <p:ext uri="{BB962C8B-B14F-4D97-AF65-F5344CB8AC3E}">
        <p14:creationId xmlns:p14="http://schemas.microsoft.com/office/powerpoint/2010/main" val="268395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Estate planning isn’t about dying – it’s about protecting the people you love while you’re alive.</a:t>
            </a:r>
          </a:p>
          <a:p>
            <a:r>
              <a:rPr lang="en-US" dirty="0"/>
              <a:t>Legacy planning is the desire to make the decisions today that go beyond you as the individual.</a:t>
            </a:r>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11</a:t>
            </a:fld>
            <a:endParaRPr lang="en-US" dirty="0"/>
          </a:p>
        </p:txBody>
      </p:sp>
    </p:spTree>
    <p:extLst>
      <p:ext uri="{BB962C8B-B14F-4D97-AF65-F5344CB8AC3E}">
        <p14:creationId xmlns:p14="http://schemas.microsoft.com/office/powerpoint/2010/main" val="247574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B0EB1-A24E-DEC8-F734-84822B1BF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8F121-DB16-72E3-511D-5FFFFF614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A96DC-EAEA-07CE-9126-CAF36C7F8B52}"/>
              </a:ext>
            </a:extLst>
          </p:cNvPr>
          <p:cNvSpPr>
            <a:spLocks noGrp="1"/>
          </p:cNvSpPr>
          <p:nvPr>
            <p:ph type="body" idx="1"/>
          </p:nvPr>
        </p:nvSpPr>
        <p:spPr/>
        <p:txBody>
          <a:bodyPr/>
          <a:lstStyle/>
          <a:p>
            <a:r>
              <a:rPr lang="en-US" dirty="0"/>
              <a:t>Don’t expect perfection - instead expect clarity, care and consistency. When you mast the foundations, every advanced strategy becomes easier and more effective. The best plan is the one that adapts!</a:t>
            </a:r>
          </a:p>
          <a:p>
            <a:endParaRPr lang="en-US" dirty="0"/>
          </a:p>
        </p:txBody>
      </p:sp>
      <p:sp>
        <p:nvSpPr>
          <p:cNvPr id="4" name="Slide Number Placeholder 3">
            <a:extLst>
              <a:ext uri="{FF2B5EF4-FFF2-40B4-BE49-F238E27FC236}">
                <a16:creationId xmlns:a16="http://schemas.microsoft.com/office/drawing/2014/main" id="{A3620CEE-BB7F-6D31-6122-378680AC011E}"/>
              </a:ext>
            </a:extLst>
          </p:cNvPr>
          <p:cNvSpPr>
            <a:spLocks noGrp="1"/>
          </p:cNvSpPr>
          <p:nvPr>
            <p:ph type="sldNum" sz="quarter" idx="5"/>
          </p:nvPr>
        </p:nvSpPr>
        <p:spPr/>
        <p:txBody>
          <a:bodyPr/>
          <a:lstStyle/>
          <a:p>
            <a:pPr>
              <a:defRPr/>
            </a:pPr>
            <a:fld id="{0EC7C0FD-625D-6242-9FBB-44DCCA52E969}" type="slidenum">
              <a:rPr lang="en-US" smtClean="0"/>
              <a:pPr>
                <a:defRPr/>
              </a:pPr>
              <a:t>12</a:t>
            </a:fld>
            <a:endParaRPr lang="en-US" dirty="0"/>
          </a:p>
        </p:txBody>
      </p:sp>
    </p:spTree>
    <p:extLst>
      <p:ext uri="{BB962C8B-B14F-4D97-AF65-F5344CB8AC3E}">
        <p14:creationId xmlns:p14="http://schemas.microsoft.com/office/powerpoint/2010/main" val="407227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13</a:t>
            </a:fld>
            <a:endParaRPr lang="en-US"/>
          </a:p>
        </p:txBody>
      </p:sp>
    </p:spTree>
    <p:extLst>
      <p:ext uri="{BB962C8B-B14F-4D97-AF65-F5344CB8AC3E}">
        <p14:creationId xmlns:p14="http://schemas.microsoft.com/office/powerpoint/2010/main" val="36235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14</a:t>
            </a:fld>
            <a:endParaRPr lang="en-US"/>
          </a:p>
        </p:txBody>
      </p:sp>
    </p:spTree>
    <p:extLst>
      <p:ext uri="{BB962C8B-B14F-4D97-AF65-F5344CB8AC3E}">
        <p14:creationId xmlns:p14="http://schemas.microsoft.com/office/powerpoint/2010/main" val="318675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15</a:t>
            </a:fld>
            <a:endParaRPr lang="en-US"/>
          </a:p>
        </p:txBody>
      </p:sp>
    </p:spTree>
    <p:extLst>
      <p:ext uri="{BB962C8B-B14F-4D97-AF65-F5344CB8AC3E}">
        <p14:creationId xmlns:p14="http://schemas.microsoft.com/office/powerpoint/2010/main" val="107864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Planning connects money to meaning. It’s not “What should I invest in?” – It’s “What do I want my money to do for me?”</a:t>
            </a:r>
          </a:p>
        </p:txBody>
      </p:sp>
      <p:sp>
        <p:nvSpPr>
          <p:cNvPr id="4" name="Slide Number Placeholder 3"/>
          <p:cNvSpPr>
            <a:spLocks noGrp="1"/>
          </p:cNvSpPr>
          <p:nvPr>
            <p:ph type="sldNum" sz="quarter" idx="5"/>
          </p:nvPr>
        </p:nvSpPr>
        <p:spPr/>
        <p:txBody>
          <a:bodyPr/>
          <a:lstStyle/>
          <a:p>
            <a:fld id="{2CF3ABC3-CDB8-478C-936A-629109FDD8D7}" type="slidenum">
              <a:rPr lang="en-US" smtClean="0"/>
              <a:t>2</a:t>
            </a:fld>
            <a:endParaRPr lang="en-US"/>
          </a:p>
        </p:txBody>
      </p:sp>
    </p:spTree>
    <p:extLst>
      <p:ext uri="{BB962C8B-B14F-4D97-AF65-F5344CB8AC3E}">
        <p14:creationId xmlns:p14="http://schemas.microsoft.com/office/powerpoint/2010/main" val="29365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living process, not a one-time event. Life changes – so should your plan!</a:t>
            </a:r>
          </a:p>
        </p:txBody>
      </p:sp>
      <p:sp>
        <p:nvSpPr>
          <p:cNvPr id="4" name="Slide Number Placeholder 3"/>
          <p:cNvSpPr>
            <a:spLocks noGrp="1"/>
          </p:cNvSpPr>
          <p:nvPr>
            <p:ph type="sldNum" sz="quarter" idx="5"/>
          </p:nvPr>
        </p:nvSpPr>
        <p:spPr/>
        <p:txBody>
          <a:bodyPr/>
          <a:lstStyle/>
          <a:p>
            <a:fld id="{2CF3ABC3-CDB8-478C-936A-629109FDD8D7}" type="slidenum">
              <a:rPr lang="en-US" smtClean="0"/>
              <a:t>3</a:t>
            </a:fld>
            <a:endParaRPr lang="en-US"/>
          </a:p>
        </p:txBody>
      </p:sp>
    </p:spTree>
    <p:extLst>
      <p:ext uri="{BB962C8B-B14F-4D97-AF65-F5344CB8AC3E}">
        <p14:creationId xmlns:p14="http://schemas.microsoft.com/office/powerpoint/2010/main" val="419935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don’t motivate people – goals do! The process of financial planning is to uncover what truly matters to you.</a:t>
            </a:r>
          </a:p>
          <a:p>
            <a:endParaRPr lang="en-US" dirty="0"/>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4</a:t>
            </a:fld>
            <a:endParaRPr lang="en-US" dirty="0"/>
          </a:p>
        </p:txBody>
      </p:sp>
    </p:spTree>
    <p:extLst>
      <p:ext uri="{BB962C8B-B14F-4D97-AF65-F5344CB8AC3E}">
        <p14:creationId xmlns:p14="http://schemas.microsoft.com/office/powerpoint/2010/main" val="339924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876300"/>
            <a:ext cx="4206875" cy="2366963"/>
          </a:xfrm>
        </p:spPr>
      </p:sp>
      <p:sp>
        <p:nvSpPr>
          <p:cNvPr id="3" name="Notes Placeholder 2"/>
          <p:cNvSpPr>
            <a:spLocks noGrp="1"/>
          </p:cNvSpPr>
          <p:nvPr>
            <p:ph type="body" idx="1"/>
          </p:nvPr>
        </p:nvSpPr>
        <p:spPr/>
        <p:txBody>
          <a:bodyPr/>
          <a:lstStyle/>
          <a:p>
            <a:r>
              <a:rPr lang="en-US" dirty="0"/>
              <a:t>Today we’re going to talk through building the framework that supports every good financial decision. </a:t>
            </a:r>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5</a:t>
            </a:fld>
            <a:endParaRPr lang="en-US" dirty="0"/>
          </a:p>
        </p:txBody>
      </p:sp>
    </p:spTree>
    <p:extLst>
      <p:ext uri="{BB962C8B-B14F-4D97-AF65-F5344CB8AC3E}">
        <p14:creationId xmlns:p14="http://schemas.microsoft.com/office/powerpoint/2010/main" val="117510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of every financial plan begins with understanding cash flow: income vs. expenses, managing debt responsibly and comprehending that cash flow is like oxygen…it gives any good investment room to breathe.</a:t>
            </a:r>
          </a:p>
        </p:txBody>
      </p:sp>
      <p:sp>
        <p:nvSpPr>
          <p:cNvPr id="4" name="Slide Number Placeholder 3"/>
          <p:cNvSpPr>
            <a:spLocks noGrp="1"/>
          </p:cNvSpPr>
          <p:nvPr>
            <p:ph type="sldNum" sz="quarter" idx="5"/>
          </p:nvPr>
        </p:nvSpPr>
        <p:spPr/>
        <p:txBody>
          <a:bodyPr/>
          <a:lstStyle/>
          <a:p>
            <a:fld id="{2CF3ABC3-CDB8-478C-936A-629109FDD8D7}" type="slidenum">
              <a:rPr lang="en-US" smtClean="0"/>
              <a:t>6</a:t>
            </a:fld>
            <a:endParaRPr lang="en-US"/>
          </a:p>
        </p:txBody>
      </p:sp>
    </p:spTree>
    <p:extLst>
      <p:ext uri="{BB962C8B-B14F-4D97-AF65-F5344CB8AC3E}">
        <p14:creationId xmlns:p14="http://schemas.microsoft.com/office/powerpoint/2010/main" val="100912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how to turn your savings into income is the journey of understanding your employer benefits as well as some initially retirement planning options. </a:t>
            </a:r>
          </a:p>
          <a:p>
            <a:r>
              <a:rPr lang="en-US" dirty="0"/>
              <a:t>If retirement isn’t an age, ask yourself: What is my strategy to replace my current paycheck in retirement? What types of products are available given your unique financial situation? Understand how to maximize each type of account. </a:t>
            </a:r>
          </a:p>
        </p:txBody>
      </p:sp>
      <p:sp>
        <p:nvSpPr>
          <p:cNvPr id="4" name="Slide Number Placeholder 3"/>
          <p:cNvSpPr>
            <a:spLocks noGrp="1"/>
          </p:cNvSpPr>
          <p:nvPr>
            <p:ph type="sldNum" sz="quarter" idx="5"/>
          </p:nvPr>
        </p:nvSpPr>
        <p:spPr/>
        <p:txBody>
          <a:bodyPr/>
          <a:lstStyle/>
          <a:p>
            <a:fld id="{2CF3ABC3-CDB8-478C-936A-629109FDD8D7}" type="slidenum">
              <a:rPr lang="en-US" smtClean="0"/>
              <a:t>7</a:t>
            </a:fld>
            <a:endParaRPr lang="en-US"/>
          </a:p>
        </p:txBody>
      </p:sp>
    </p:spTree>
    <p:extLst>
      <p:ext uri="{BB962C8B-B14F-4D97-AF65-F5344CB8AC3E}">
        <p14:creationId xmlns:p14="http://schemas.microsoft.com/office/powerpoint/2010/main" val="427747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 have the basics in line – the next step is to discuss protecting your plan. Insurance basics such as: life, disability, health, property, and casualty/liability is not the most exciting of conversations but definitely one of the most important to combat the unknown. Fact is that one unexpected event can undo years of planning. Protection buys peace of mind. </a:t>
            </a:r>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114148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Investing is about discipline, not prediction. Time in the market beats timing the market!</a:t>
            </a:r>
          </a:p>
          <a:p>
            <a:r>
              <a:rPr lang="en-US" dirty="0"/>
              <a:t>Growing wealth over time means understanding fundamentals like risk vs. return, your time horizon, how diversification is beneficial to your asset allocation, and being aware of market volatility.</a:t>
            </a:r>
          </a:p>
        </p:txBody>
      </p:sp>
      <p:sp>
        <p:nvSpPr>
          <p:cNvPr id="4" name="Slide Number Placeholder 3"/>
          <p:cNvSpPr>
            <a:spLocks noGrp="1"/>
          </p:cNvSpPr>
          <p:nvPr>
            <p:ph type="sldNum" sz="quarter" idx="5"/>
          </p:nvPr>
        </p:nvSpPr>
        <p:spPr/>
        <p:txBody>
          <a:bodyPr/>
          <a:lstStyle/>
          <a:p>
            <a:fld id="{2CF3ABC3-CDB8-478C-936A-629109FDD8D7}" type="slidenum">
              <a:rPr lang="en-US" smtClean="0"/>
              <a:t>9</a:t>
            </a:fld>
            <a:endParaRPr lang="en-US"/>
          </a:p>
        </p:txBody>
      </p:sp>
    </p:spTree>
    <p:extLst>
      <p:ext uri="{BB962C8B-B14F-4D97-AF65-F5344CB8AC3E}">
        <p14:creationId xmlns:p14="http://schemas.microsoft.com/office/powerpoint/2010/main" val="4253043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41F34BEA-33ED-4B5B-B7ED-C2A91614F7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3" name="Rectangle 12">
            <a:extLst>
              <a:ext uri="{FF2B5EF4-FFF2-40B4-BE49-F238E27FC236}">
                <a16:creationId xmlns:a16="http://schemas.microsoft.com/office/drawing/2014/main" id="{224DC42F-5D20-4627-905F-7AA3CB0F058A}"/>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text&#10;&#10;Description automatically generated">
            <a:extLst>
              <a:ext uri="{FF2B5EF4-FFF2-40B4-BE49-F238E27FC236}">
                <a16:creationId xmlns:a16="http://schemas.microsoft.com/office/drawing/2014/main" id="{D555AF34-9A19-4793-B208-DDC40CE76F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8" name="Rectangle 17">
            <a:extLst>
              <a:ext uri="{FF2B5EF4-FFF2-40B4-BE49-F238E27FC236}">
                <a16:creationId xmlns:a16="http://schemas.microsoft.com/office/drawing/2014/main" id="{38DAF281-7D91-49D9-B8FC-363FF39D4540}"/>
              </a:ext>
            </a:extLst>
          </p:cNvPr>
          <p:cNvSpPr/>
          <p:nvPr userDrawn="1"/>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4900CDA3-94FF-4D00-BA96-2F1FB8F700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0" name="Rectangle 9">
            <a:extLst>
              <a:ext uri="{FF2B5EF4-FFF2-40B4-BE49-F238E27FC236}">
                <a16:creationId xmlns:a16="http://schemas.microsoft.com/office/drawing/2014/main" id="{619FCAF5-8CC6-43DA-9B9B-D70DE6677F52}"/>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81343" y="3497805"/>
            <a:ext cx="6953396" cy="1055906"/>
          </a:xfrm>
        </p:spPr>
        <p:txBody>
          <a:bodyPr anchor="ctr" anchorCtr="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FD09754-AB00-4701-9DC0-2B8342E14B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147539" y="5391832"/>
            <a:ext cx="3374308" cy="1159293"/>
          </a:xfrm>
          <a:prstGeom prst="rect">
            <a:avLst/>
          </a:prstGeom>
        </p:spPr>
      </p:pic>
      <p:sp>
        <p:nvSpPr>
          <p:cNvPr id="2" name="Title 1"/>
          <p:cNvSpPr>
            <a:spLocks noGrp="1"/>
          </p:cNvSpPr>
          <p:nvPr>
            <p:ph type="ctrTitle"/>
          </p:nvPr>
        </p:nvSpPr>
        <p:spPr>
          <a:xfrm>
            <a:off x="4531484" y="1675380"/>
            <a:ext cx="7003255" cy="1472882"/>
          </a:xfrm>
          <a:prstGeom prst="rect">
            <a:avLst/>
          </a:prstGeom>
        </p:spPr>
        <p:txBody>
          <a:bodyPr anchor="ctr" anchorCtr="0">
            <a:noAutofit/>
          </a:bodyPr>
          <a:lstStyle>
            <a:lvl1pPr algn="l">
              <a:defRPr sz="440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039C3B9-8B28-4BA3-BD24-E613655AAFFE}"/>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9AEEE2-DC51-47DA-A58D-DEFC328F87B7}"/>
              </a:ext>
            </a:extLst>
          </p:cNvPr>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49E061-10C0-42D3-92DF-47ACEB199EF0}"/>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7C6D89-EF2B-45D6-883D-C42E4C6BB27C}"/>
              </a:ext>
            </a:extLst>
          </p:cNvPr>
          <p:cNvCxnSpPr>
            <a:cxnSpLocks/>
          </p:cNvCxnSpPr>
          <p:nvPr userDrawn="1"/>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F26933-AC36-4EF9-8DA0-54A3C51BCC6B}"/>
              </a:ext>
            </a:extLst>
          </p:cNvPr>
          <p:cNvCxnSpPr/>
          <p:nvPr userDrawn="1"/>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4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3 Content w/Phot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E29568B-8B50-447A-A37D-3DF69F601F58}"/>
              </a:ext>
            </a:extLst>
          </p:cNvPr>
          <p:cNvSpPr/>
          <p:nvPr userDrawn="1"/>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Content Placeholder 14" descr="Person in crossing">
            <a:extLst>
              <a:ext uri="{FF2B5EF4-FFF2-40B4-BE49-F238E27FC236}">
                <a16:creationId xmlns:a16="http://schemas.microsoft.com/office/drawing/2014/main" id="{D3F9F2BB-510E-4063-BA57-39F07A81B9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16" name="Rectangle 15">
            <a:extLst>
              <a:ext uri="{FF2B5EF4-FFF2-40B4-BE49-F238E27FC236}">
                <a16:creationId xmlns:a16="http://schemas.microsoft.com/office/drawing/2014/main" id="{7F6DE192-D323-4C5E-8C64-D4377460257C}"/>
              </a:ext>
            </a:extLst>
          </p:cNvPr>
          <p:cNvSpPr/>
          <p:nvPr/>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9875FAC-5CE5-4F41-BB0A-A7673721FB52}"/>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8">
            <a:extLst>
              <a:ext uri="{FF2B5EF4-FFF2-40B4-BE49-F238E27FC236}">
                <a16:creationId xmlns:a16="http://schemas.microsoft.com/office/drawing/2014/main" id="{7E6958F9-2384-4C8E-B069-908514C5613F}"/>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latin typeface="Lato" panose="020F0502020204030203" pitchFamily="34" charset="0"/>
              </a:rPr>
              <a:pPr/>
              <a:t>‹#›</a:t>
            </a:fld>
            <a:endParaRPr lang="en-US" dirty="0">
              <a:latin typeface="Lato" panose="020F0502020204030203" pitchFamily="34" charset="0"/>
            </a:endParaRPr>
          </a:p>
        </p:txBody>
      </p:sp>
      <p:pic>
        <p:nvPicPr>
          <p:cNvPr id="20" name="Picture 19" descr="Icon&#10;&#10;Description automatically generated">
            <a:extLst>
              <a:ext uri="{FF2B5EF4-FFF2-40B4-BE49-F238E27FC236}">
                <a16:creationId xmlns:a16="http://schemas.microsoft.com/office/drawing/2014/main" id="{842E542B-0D82-457B-A08D-654DBC2DEB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21" name="Straight Connector 20">
            <a:extLst>
              <a:ext uri="{FF2B5EF4-FFF2-40B4-BE49-F238E27FC236}">
                <a16:creationId xmlns:a16="http://schemas.microsoft.com/office/drawing/2014/main" id="{7993E6E5-ADE3-4522-A7E4-A819799A5F3F}"/>
              </a:ext>
            </a:extLst>
          </p:cNvPr>
          <p:cNvCxnSpPr/>
          <p:nvPr userDrawn="1"/>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D8501F-C21B-4313-849B-3DDF6B2DB118}"/>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BCC92EF-28C2-4850-9633-07215898F3F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6606D01-69BE-4403-BA57-F7EEAECBE653}"/>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sp>
        <p:nvSpPr>
          <p:cNvPr id="15" name="Content Placeholder 2">
            <a:extLst>
              <a:ext uri="{FF2B5EF4-FFF2-40B4-BE49-F238E27FC236}">
                <a16:creationId xmlns:a16="http://schemas.microsoft.com/office/drawing/2014/main" id="{5EC59C3A-56D9-4ECA-9DBC-7440E82CF3CE}"/>
              </a:ext>
            </a:extLst>
          </p:cNvPr>
          <p:cNvSpPr>
            <a:spLocks noGrp="1"/>
          </p:cNvSpPr>
          <p:nvPr>
            <p:ph idx="1"/>
          </p:nvPr>
        </p:nvSpPr>
        <p:spPr>
          <a:xfrm>
            <a:off x="5077838" y="1825625"/>
            <a:ext cx="6275962" cy="3709413"/>
          </a:xfrm>
        </p:spPr>
        <p:txBody>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22" name="Picture Placeholder 5">
            <a:extLst>
              <a:ext uri="{FF2B5EF4-FFF2-40B4-BE49-F238E27FC236}">
                <a16:creationId xmlns:a16="http://schemas.microsoft.com/office/drawing/2014/main" id="{612EE7FA-FD7E-4DB4-AA54-942DC69EB563}"/>
              </a:ext>
            </a:extLst>
          </p:cNvPr>
          <p:cNvSpPr>
            <a:spLocks noGrp="1"/>
          </p:cNvSpPr>
          <p:nvPr>
            <p:ph type="pic" sz="quarter" idx="13"/>
          </p:nvPr>
        </p:nvSpPr>
        <p:spPr>
          <a:xfrm>
            <a:off x="0" y="0"/>
            <a:ext cx="420687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DBAF70A7-9710-4105-A6D0-8779B835F571}"/>
              </a:ext>
            </a:extLst>
          </p:cNvPr>
          <p:cNvSpPr>
            <a:spLocks noGrp="1"/>
          </p:cNvSpPr>
          <p:nvPr>
            <p:ph type="title"/>
          </p:nvPr>
        </p:nvSpPr>
        <p:spPr>
          <a:xfrm>
            <a:off x="4572000" y="317726"/>
            <a:ext cx="7315198" cy="814349"/>
          </a:xfrm>
        </p:spPr>
        <p:txBody>
          <a:bodyPr anchor="ctr" anchorCtr="0"/>
          <a:lstStyle>
            <a:lvl1pPr>
              <a:defRPr>
                <a:solidFill>
                  <a:schemeClr val="bg1"/>
                </a:solidFill>
              </a:defRPr>
            </a:lvl1pPr>
          </a:lstStyle>
          <a:p>
            <a:r>
              <a:rPr lang="en-US"/>
              <a:t>Click to edit Master title style</a:t>
            </a:r>
            <a:endParaRPr lang="en-US" dirty="0"/>
          </a:p>
        </p:txBody>
      </p:sp>
      <p:pic>
        <p:nvPicPr>
          <p:cNvPr id="23" name="Content Placeholder 14" descr="Person in crossing">
            <a:extLst>
              <a:ext uri="{FF2B5EF4-FFF2-40B4-BE49-F238E27FC236}">
                <a16:creationId xmlns:a16="http://schemas.microsoft.com/office/drawing/2014/main" id="{86D52EAA-B1E1-4F7A-8B47-703EB837CC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28" name="Rectangle 27">
            <a:extLst>
              <a:ext uri="{FF2B5EF4-FFF2-40B4-BE49-F238E27FC236}">
                <a16:creationId xmlns:a16="http://schemas.microsoft.com/office/drawing/2014/main" id="{5DDBA94C-91A3-4DED-87FF-881E650B251D}"/>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4CD6FF8-5ECD-440F-ADE1-48994637E9C6}"/>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948BA64-F0F5-4A4A-A727-DAAC413D94FD}"/>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5A97D94-8D99-4BBA-8D6C-607975336EF5}"/>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pic>
        <p:nvPicPr>
          <p:cNvPr id="36" name="Content Placeholder 14" descr="Person in crossing">
            <a:extLst>
              <a:ext uri="{FF2B5EF4-FFF2-40B4-BE49-F238E27FC236}">
                <a16:creationId xmlns:a16="http://schemas.microsoft.com/office/drawing/2014/main" id="{EB22CEF9-201F-4BBD-AE85-97145A139C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38" name="Rectangle 37">
            <a:extLst>
              <a:ext uri="{FF2B5EF4-FFF2-40B4-BE49-F238E27FC236}">
                <a16:creationId xmlns:a16="http://schemas.microsoft.com/office/drawing/2014/main" id="{51238427-AA05-4CD4-8466-2F3B6831B748}"/>
              </a:ext>
            </a:extLst>
          </p:cNvPr>
          <p:cNvSpPr/>
          <p:nvPr userDrawn="1"/>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AAAF97B6-3839-49E7-BBCF-F225704D9AC0}"/>
              </a:ext>
            </a:extLst>
          </p:cNvPr>
          <p:cNvCxnSpPr/>
          <p:nvPr userDrawn="1"/>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C6711A-ADD5-46C7-BF47-C46F26DA03EC}"/>
              </a:ext>
            </a:extLst>
          </p:cNvPr>
          <p:cNvSpPr/>
          <p:nvPr userDrawn="1"/>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E70F530-F138-41ED-BCC3-98DB7C7366D3}"/>
              </a:ext>
            </a:extLst>
          </p:cNvPr>
          <p:cNvSpPr txBox="1"/>
          <p:nvPr userDrawn="1"/>
        </p:nvSpPr>
        <p:spPr>
          <a:xfrm>
            <a:off x="1010083" y="2782666"/>
            <a:ext cx="2237362" cy="646331"/>
          </a:xfrm>
          <a:prstGeom prst="rect">
            <a:avLst/>
          </a:prstGeom>
          <a:noFill/>
        </p:spPr>
        <p:txBody>
          <a:bodyPr wrap="square" rtlCol="0">
            <a:spAutoFit/>
          </a:bodyPr>
          <a:lstStyle/>
          <a:p>
            <a:pPr algn="ctr"/>
            <a:r>
              <a:rPr lang="en-US" dirty="0">
                <a:solidFill>
                  <a:schemeClr val="bg1"/>
                </a:solidFill>
                <a:latin typeface="Lato" panose="020F0502020204030203" pitchFamily="34" charset="0"/>
              </a:rPr>
              <a:t>Place</a:t>
            </a:r>
            <a:r>
              <a:rPr lang="en-US" dirty="0">
                <a:solidFill>
                  <a:schemeClr val="bg1"/>
                </a:solidFill>
              </a:rPr>
              <a:t> Your </a:t>
            </a:r>
          </a:p>
          <a:p>
            <a:pPr algn="ctr"/>
            <a:r>
              <a:rPr lang="en-US" dirty="0">
                <a:solidFill>
                  <a:schemeClr val="bg1"/>
                </a:solidFill>
              </a:rPr>
              <a:t>Photo Here</a:t>
            </a:r>
          </a:p>
        </p:txBody>
      </p:sp>
      <p:sp>
        <p:nvSpPr>
          <p:cNvPr id="3" name="Footer Placeholder 2">
            <a:extLst>
              <a:ext uri="{FF2B5EF4-FFF2-40B4-BE49-F238E27FC236}">
                <a16:creationId xmlns:a16="http://schemas.microsoft.com/office/drawing/2014/main" id="{9C1AE66B-B629-4EC8-9E62-FC12D6F1F69D}"/>
              </a:ext>
            </a:extLst>
          </p:cNvPr>
          <p:cNvSpPr>
            <a:spLocks noGrp="1"/>
          </p:cNvSpPr>
          <p:nvPr>
            <p:ph type="ftr" sz="quarter" idx="14"/>
          </p:nvPr>
        </p:nvSpPr>
        <p:spPr>
          <a:xfrm>
            <a:off x="4572000" y="6281688"/>
            <a:ext cx="7649392" cy="307574"/>
          </a:xfrm>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700A1C2-B777-4025-8D11-AF83DA3A142B}"/>
              </a:ext>
            </a:extLst>
          </p:cNvPr>
          <p:cNvSpPr>
            <a:spLocks noGrp="1"/>
          </p:cNvSpPr>
          <p:nvPr>
            <p:ph type="sldNum" sz="quarter" idx="15"/>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168944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156735-6233-4881-B829-18631AAB41ED}"/>
              </a:ext>
            </a:extLst>
          </p:cNvPr>
          <p:cNvSpPr>
            <a:spLocks noGrp="1"/>
          </p:cNvSpPr>
          <p:nvPr>
            <p:ph type="ftr" sz="quarter" idx="13"/>
          </p:nvPr>
        </p:nvSpPr>
        <p:spPr>
          <a:xfrm>
            <a:off x="838200" y="6264676"/>
            <a:ext cx="10515600" cy="307574"/>
          </a:xfrm>
        </p:spPr>
        <p:txBody>
          <a:bodyPr/>
          <a:lstStyle>
            <a:lvl1pPr>
              <a:defRPr>
                <a:solidFill>
                  <a:schemeClr val="accent3">
                    <a:lumMod val="50000"/>
                  </a:schemeClr>
                </a:solidFill>
              </a:defRPr>
            </a:lvl1pPr>
          </a:lstStyle>
          <a:p>
            <a:endParaRPr lang="en-US" dirty="0"/>
          </a:p>
        </p:txBody>
      </p:sp>
      <p:sp>
        <p:nvSpPr>
          <p:cNvPr id="5" name="Slide Number Placeholder 4"/>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6" name="Rectangle 5">
            <a:extLst>
              <a:ext uri="{FF2B5EF4-FFF2-40B4-BE49-F238E27FC236}">
                <a16:creationId xmlns:a16="http://schemas.microsoft.com/office/drawing/2014/main" id="{4032ED03-B0BF-443E-84BC-75D5432085F1}"/>
              </a:ext>
            </a:extLst>
          </p:cNvPr>
          <p:cNvSpPr/>
          <p:nvPr/>
        </p:nvSpPr>
        <p:spPr>
          <a:xfrm>
            <a:off x="-25283" y="1161411"/>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67712-66BC-4D11-B1A1-4B5CA69121D7}"/>
              </a:ext>
            </a:extLst>
          </p:cNvPr>
          <p:cNvSpPr>
            <a:spLocks noGrp="1"/>
          </p:cNvSpPr>
          <p:nvPr>
            <p:ph type="title"/>
          </p:nvPr>
        </p:nvSpPr>
        <p:spPr>
          <a:xfrm>
            <a:off x="234356" y="317726"/>
            <a:ext cx="11672722" cy="696065"/>
          </a:xfrm>
        </p:spPr>
        <p:txBody>
          <a:bodyPr/>
          <a:lstStyle/>
          <a:p>
            <a:r>
              <a:rPr lang="en-US"/>
              <a:t>Click to edit Master title style</a:t>
            </a:r>
          </a:p>
        </p:txBody>
      </p:sp>
      <p:sp>
        <p:nvSpPr>
          <p:cNvPr id="7" name="Rectangle 6">
            <a:extLst>
              <a:ext uri="{FF2B5EF4-FFF2-40B4-BE49-F238E27FC236}">
                <a16:creationId xmlns:a16="http://schemas.microsoft.com/office/drawing/2014/main" id="{821AEE65-AA36-4E60-A093-A29FE4E3D476}"/>
              </a:ext>
            </a:extLst>
          </p:cNvPr>
          <p:cNvSpPr/>
          <p:nvPr/>
        </p:nvSpPr>
        <p:spPr>
          <a:xfrm>
            <a:off x="-25283" y="1161411"/>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59346A-F917-4C77-BFCD-C73BD3FBD398}"/>
              </a:ext>
            </a:extLst>
          </p:cNvPr>
          <p:cNvSpPr/>
          <p:nvPr userDrawn="1"/>
        </p:nvSpPr>
        <p:spPr>
          <a:xfrm>
            <a:off x="-25283" y="1132836"/>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78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o slide - 1 per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39DF8F-305F-40F0-B3F7-AF7BFF2CA3CC}"/>
              </a:ext>
            </a:extLst>
          </p:cNvPr>
          <p:cNvSpPr/>
          <p:nvPr/>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5003BC-DBE0-4E56-B4ED-F61441EBEE46}"/>
              </a:ext>
            </a:extLst>
          </p:cNvPr>
          <p:cNvSpPr/>
          <p:nvPr userDrawn="1"/>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hasCustomPrompt="1"/>
          </p:nvPr>
        </p:nvSpPr>
        <p:spPr>
          <a:xfrm>
            <a:off x="4586370" y="1990878"/>
            <a:ext cx="6883349" cy="399782"/>
          </a:xfrm>
        </p:spPr>
        <p:txBody>
          <a:bodyPr/>
          <a:lstStyle>
            <a:lvl1pPr marL="0" indent="0">
              <a:buFontTx/>
              <a:buNone/>
              <a:defRPr b="1" spc="50" baseline="0">
                <a:solidFill>
                  <a:schemeClr val="tx2"/>
                </a:solidFill>
              </a:defRPr>
            </a:lvl1pPr>
          </a:lstStyle>
          <a:p>
            <a:pPr lvl="0"/>
            <a:r>
              <a:rPr lang="en-US" dirty="0"/>
              <a:t>CLICK TO EDIT MASTER TEXT STYLES</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6" name="Content Placeholder 3">
            <a:extLst>
              <a:ext uri="{FF2B5EF4-FFF2-40B4-BE49-F238E27FC236}">
                <a16:creationId xmlns:a16="http://schemas.microsoft.com/office/drawing/2014/main" id="{9D5CCB4A-33C3-42FE-94C6-F2D4FD1B9651}"/>
              </a:ext>
            </a:extLst>
          </p:cNvPr>
          <p:cNvSpPr>
            <a:spLocks noGrp="1"/>
          </p:cNvSpPr>
          <p:nvPr>
            <p:ph sz="half" idx="14" hasCustomPrompt="1"/>
          </p:nvPr>
        </p:nvSpPr>
        <p:spPr>
          <a:xfrm>
            <a:off x="4586371" y="2475621"/>
            <a:ext cx="6883348" cy="399783"/>
          </a:xfrm>
        </p:spPr>
        <p:txBody>
          <a:bodyPr/>
          <a:lstStyle>
            <a:lvl1pPr marL="0" indent="0">
              <a:lnSpc>
                <a:spcPts val="1800"/>
              </a:lnSpc>
              <a:spcBef>
                <a:spcPts val="0"/>
              </a:spcBef>
              <a:buFontTx/>
              <a:buNone/>
              <a:defRPr sz="2400" b="0">
                <a:solidFill>
                  <a:schemeClr val="tx2"/>
                </a:solidFill>
              </a:defRPr>
            </a:lvl1pPr>
            <a:lvl2pPr marL="457200" indent="0">
              <a:buFontTx/>
              <a:buNone/>
              <a:defRPr/>
            </a:lvl2pPr>
          </a:lstStyle>
          <a:p>
            <a:pPr lvl="0"/>
            <a:r>
              <a:rPr lang="en-US" dirty="0"/>
              <a:t>Second level</a:t>
            </a:r>
          </a:p>
        </p:txBody>
      </p:sp>
      <p:sp>
        <p:nvSpPr>
          <p:cNvPr id="8" name="Content Placeholder 3">
            <a:extLst>
              <a:ext uri="{FF2B5EF4-FFF2-40B4-BE49-F238E27FC236}">
                <a16:creationId xmlns:a16="http://schemas.microsoft.com/office/drawing/2014/main" id="{9C6B6D36-A3F3-4241-BFEE-AE69AF5BBA03}"/>
              </a:ext>
            </a:extLst>
          </p:cNvPr>
          <p:cNvSpPr>
            <a:spLocks noGrp="1"/>
          </p:cNvSpPr>
          <p:nvPr>
            <p:ph sz="half" idx="15" hasCustomPrompt="1"/>
          </p:nvPr>
        </p:nvSpPr>
        <p:spPr>
          <a:xfrm>
            <a:off x="4586371" y="2996589"/>
            <a:ext cx="6883348" cy="2269474"/>
          </a:xfrm>
        </p:spPr>
        <p:txBody>
          <a:bodyPr/>
          <a:lstStyle>
            <a:lvl1pPr marL="0" indent="0">
              <a:lnSpc>
                <a:spcPts val="2800"/>
              </a:lnSpc>
              <a:spcBef>
                <a:spcPts val="1800"/>
              </a:spcBef>
              <a:buFontTx/>
              <a:buNone/>
              <a:defRPr sz="2000" b="0">
                <a:solidFill>
                  <a:schemeClr val="bg2">
                    <a:lumMod val="50000"/>
                  </a:schemeClr>
                </a:solidFill>
              </a:defRPr>
            </a:lvl1pPr>
            <a:lvl2pPr marL="457200" indent="0">
              <a:buFontTx/>
              <a:buNone/>
              <a:defRPr/>
            </a:lvl2pPr>
          </a:lstStyle>
          <a:p>
            <a:pPr lvl="0"/>
            <a:r>
              <a:rPr lang="en-US" dirty="0"/>
              <a:t>Second level</a:t>
            </a:r>
          </a:p>
        </p:txBody>
      </p:sp>
      <p:sp>
        <p:nvSpPr>
          <p:cNvPr id="2" name="Title 1">
            <a:extLst>
              <a:ext uri="{FF2B5EF4-FFF2-40B4-BE49-F238E27FC236}">
                <a16:creationId xmlns:a16="http://schemas.microsoft.com/office/drawing/2014/main" id="{D6A670BE-C1AE-402B-B330-F2D0ABC76650}"/>
              </a:ext>
            </a:extLst>
          </p:cNvPr>
          <p:cNvSpPr>
            <a:spLocks noGrp="1"/>
          </p:cNvSpPr>
          <p:nvPr>
            <p:ph type="title"/>
          </p:nvPr>
        </p:nvSpPr>
        <p:spPr>
          <a:xfrm>
            <a:off x="234356" y="317726"/>
            <a:ext cx="11702540" cy="696065"/>
          </a:xfrm>
        </p:spPr>
        <p:txBody>
          <a:bodyPr/>
          <a:lstStyle/>
          <a:p>
            <a:r>
              <a:rPr lang="en-US"/>
              <a:t>Click to edit Master title style</a:t>
            </a:r>
          </a:p>
        </p:txBody>
      </p:sp>
      <p:sp>
        <p:nvSpPr>
          <p:cNvPr id="9" name="Rectangle 8">
            <a:extLst>
              <a:ext uri="{FF2B5EF4-FFF2-40B4-BE49-F238E27FC236}">
                <a16:creationId xmlns:a16="http://schemas.microsoft.com/office/drawing/2014/main" id="{1CEDA71C-5FE9-45E6-A8A2-207026EDDB9D}"/>
              </a:ext>
            </a:extLst>
          </p:cNvPr>
          <p:cNvSpPr/>
          <p:nvPr/>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079CDF42-0A10-487C-9CDD-2064A4491E45}"/>
              </a:ext>
            </a:extLst>
          </p:cNvPr>
          <p:cNvSpPr>
            <a:spLocks noGrp="1"/>
          </p:cNvSpPr>
          <p:nvPr>
            <p:ph type="pic" sz="quarter" idx="13"/>
          </p:nvPr>
        </p:nvSpPr>
        <p:spPr>
          <a:xfrm>
            <a:off x="981249" y="1990878"/>
            <a:ext cx="3249612" cy="3138488"/>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98747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o slide - 3 peop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36C6DE-7493-4096-A630-1DB595D4380B}"/>
              </a:ext>
            </a:extLst>
          </p:cNvPr>
          <p:cNvSpPr/>
          <p:nvPr/>
        </p:nvSpPr>
        <p:spPr>
          <a:xfrm>
            <a:off x="1" y="1143000"/>
            <a:ext cx="1888434"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305FA41-11C7-4CE8-9EC6-90EEDBD3CD63}"/>
              </a:ext>
            </a:extLst>
          </p:cNvPr>
          <p:cNvSpPr/>
          <p:nvPr userDrawn="1"/>
        </p:nvSpPr>
        <p:spPr>
          <a:xfrm>
            <a:off x="1" y="1143000"/>
            <a:ext cx="1888434"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A671A609-F31D-4703-9E51-07BED48AD36D}"/>
              </a:ext>
            </a:extLst>
          </p:cNvPr>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13" name="Straight Connector 12">
            <a:extLst>
              <a:ext uri="{FF2B5EF4-FFF2-40B4-BE49-F238E27FC236}">
                <a16:creationId xmlns:a16="http://schemas.microsoft.com/office/drawing/2014/main" id="{AA75E743-6869-4603-B881-E4D57FF8934C}"/>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0E737B36-7537-46A3-AC07-7064F9AD5CB0}"/>
              </a:ext>
            </a:extLst>
          </p:cNvPr>
          <p:cNvSpPr>
            <a:spLocks noGrp="1"/>
          </p:cNvSpPr>
          <p:nvPr>
            <p:ph sz="half" idx="2" hasCustomPrompt="1"/>
          </p:nvPr>
        </p:nvSpPr>
        <p:spPr>
          <a:xfrm>
            <a:off x="2710394" y="1210935"/>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26" name="Content Placeholder 3">
            <a:extLst>
              <a:ext uri="{FF2B5EF4-FFF2-40B4-BE49-F238E27FC236}">
                <a16:creationId xmlns:a16="http://schemas.microsoft.com/office/drawing/2014/main" id="{B622F109-88CE-4AB4-B20C-5131A0874AD6}"/>
              </a:ext>
            </a:extLst>
          </p:cNvPr>
          <p:cNvSpPr>
            <a:spLocks noGrp="1"/>
          </p:cNvSpPr>
          <p:nvPr>
            <p:ph sz="half" idx="14" hasCustomPrompt="1"/>
          </p:nvPr>
        </p:nvSpPr>
        <p:spPr>
          <a:xfrm>
            <a:off x="2710395" y="1607898"/>
            <a:ext cx="8182859" cy="318979"/>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27" name="Content Placeholder 3">
            <a:extLst>
              <a:ext uri="{FF2B5EF4-FFF2-40B4-BE49-F238E27FC236}">
                <a16:creationId xmlns:a16="http://schemas.microsoft.com/office/drawing/2014/main" id="{7A5EECAB-4579-482F-90BD-921F75D27833}"/>
              </a:ext>
            </a:extLst>
          </p:cNvPr>
          <p:cNvSpPr>
            <a:spLocks noGrp="1"/>
          </p:cNvSpPr>
          <p:nvPr>
            <p:ph sz="half" idx="19" hasCustomPrompt="1"/>
          </p:nvPr>
        </p:nvSpPr>
        <p:spPr>
          <a:xfrm>
            <a:off x="2710395" y="1887030"/>
            <a:ext cx="8182860" cy="696064"/>
          </a:xfrm>
        </p:spPr>
        <p:txBody>
          <a:bodyPr/>
          <a:lstStyle>
            <a:lvl1pPr marL="0" indent="0">
              <a:lnSpc>
                <a:spcPts val="16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28" name="Content Placeholder 3">
            <a:extLst>
              <a:ext uri="{FF2B5EF4-FFF2-40B4-BE49-F238E27FC236}">
                <a16:creationId xmlns:a16="http://schemas.microsoft.com/office/drawing/2014/main" id="{6DC391E3-1B4E-4D5B-BE60-2A144286FA2F}"/>
              </a:ext>
            </a:extLst>
          </p:cNvPr>
          <p:cNvSpPr>
            <a:spLocks noGrp="1"/>
          </p:cNvSpPr>
          <p:nvPr>
            <p:ph sz="half" idx="20" hasCustomPrompt="1"/>
          </p:nvPr>
        </p:nvSpPr>
        <p:spPr>
          <a:xfrm>
            <a:off x="2710394" y="2845954"/>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29" name="Content Placeholder 3">
            <a:extLst>
              <a:ext uri="{FF2B5EF4-FFF2-40B4-BE49-F238E27FC236}">
                <a16:creationId xmlns:a16="http://schemas.microsoft.com/office/drawing/2014/main" id="{BEEB9BF8-5B4D-47BC-A617-56316FE88BB4}"/>
              </a:ext>
            </a:extLst>
          </p:cNvPr>
          <p:cNvSpPr>
            <a:spLocks noGrp="1"/>
          </p:cNvSpPr>
          <p:nvPr>
            <p:ph sz="half" idx="21" hasCustomPrompt="1"/>
          </p:nvPr>
        </p:nvSpPr>
        <p:spPr>
          <a:xfrm>
            <a:off x="2710395" y="3242917"/>
            <a:ext cx="8182859" cy="399783"/>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30" name="Content Placeholder 3">
            <a:extLst>
              <a:ext uri="{FF2B5EF4-FFF2-40B4-BE49-F238E27FC236}">
                <a16:creationId xmlns:a16="http://schemas.microsoft.com/office/drawing/2014/main" id="{51B0431F-B81E-4CFC-A537-D53B26387632}"/>
              </a:ext>
            </a:extLst>
          </p:cNvPr>
          <p:cNvSpPr>
            <a:spLocks noGrp="1"/>
          </p:cNvSpPr>
          <p:nvPr>
            <p:ph sz="half" idx="22" hasCustomPrompt="1"/>
          </p:nvPr>
        </p:nvSpPr>
        <p:spPr>
          <a:xfrm>
            <a:off x="2710395" y="3562057"/>
            <a:ext cx="8182860" cy="602756"/>
          </a:xfrm>
        </p:spPr>
        <p:txBody>
          <a:bodyPr/>
          <a:lstStyle>
            <a:lvl1pPr marL="0" indent="0">
              <a:lnSpc>
                <a:spcPts val="14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31" name="Content Placeholder 3">
            <a:extLst>
              <a:ext uri="{FF2B5EF4-FFF2-40B4-BE49-F238E27FC236}">
                <a16:creationId xmlns:a16="http://schemas.microsoft.com/office/drawing/2014/main" id="{E1D6CA68-A721-4605-8C9C-5705933292AB}"/>
              </a:ext>
            </a:extLst>
          </p:cNvPr>
          <p:cNvSpPr>
            <a:spLocks noGrp="1"/>
          </p:cNvSpPr>
          <p:nvPr>
            <p:ph sz="half" idx="23" hasCustomPrompt="1"/>
          </p:nvPr>
        </p:nvSpPr>
        <p:spPr>
          <a:xfrm>
            <a:off x="2710394" y="4352605"/>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32" name="Content Placeholder 3">
            <a:extLst>
              <a:ext uri="{FF2B5EF4-FFF2-40B4-BE49-F238E27FC236}">
                <a16:creationId xmlns:a16="http://schemas.microsoft.com/office/drawing/2014/main" id="{739D915C-7BFE-4D73-A6B8-6134F3D09F43}"/>
              </a:ext>
            </a:extLst>
          </p:cNvPr>
          <p:cNvSpPr>
            <a:spLocks noGrp="1"/>
          </p:cNvSpPr>
          <p:nvPr>
            <p:ph sz="half" idx="24" hasCustomPrompt="1"/>
          </p:nvPr>
        </p:nvSpPr>
        <p:spPr>
          <a:xfrm>
            <a:off x="2710395" y="4749568"/>
            <a:ext cx="8182859" cy="399783"/>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33" name="Content Placeholder 3">
            <a:extLst>
              <a:ext uri="{FF2B5EF4-FFF2-40B4-BE49-F238E27FC236}">
                <a16:creationId xmlns:a16="http://schemas.microsoft.com/office/drawing/2014/main" id="{24EB21E1-71DC-44E9-9477-44080B6162BF}"/>
              </a:ext>
            </a:extLst>
          </p:cNvPr>
          <p:cNvSpPr>
            <a:spLocks noGrp="1"/>
          </p:cNvSpPr>
          <p:nvPr>
            <p:ph sz="half" idx="25" hasCustomPrompt="1"/>
          </p:nvPr>
        </p:nvSpPr>
        <p:spPr>
          <a:xfrm>
            <a:off x="2710395" y="5068708"/>
            <a:ext cx="8182860" cy="679228"/>
          </a:xfrm>
        </p:spPr>
        <p:txBody>
          <a:bodyPr/>
          <a:lstStyle>
            <a:lvl1pPr marL="0" indent="0">
              <a:lnSpc>
                <a:spcPts val="14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2" name="Title 1">
            <a:extLst>
              <a:ext uri="{FF2B5EF4-FFF2-40B4-BE49-F238E27FC236}">
                <a16:creationId xmlns:a16="http://schemas.microsoft.com/office/drawing/2014/main" id="{51ECA86B-754C-42A0-AE3D-C84C89EF9F3D}"/>
              </a:ext>
            </a:extLst>
          </p:cNvPr>
          <p:cNvSpPr>
            <a:spLocks noGrp="1"/>
          </p:cNvSpPr>
          <p:nvPr>
            <p:ph type="title"/>
          </p:nvPr>
        </p:nvSpPr>
        <p:spPr>
          <a:xfrm>
            <a:off x="119271" y="317726"/>
            <a:ext cx="11820316" cy="696065"/>
          </a:xfrm>
        </p:spPr>
        <p:txBody>
          <a:bodyPr/>
          <a:lstStyle/>
          <a:p>
            <a:r>
              <a:rPr lang="en-US"/>
              <a:t>Click to edit Master title style</a:t>
            </a:r>
          </a:p>
        </p:txBody>
      </p:sp>
      <p:sp>
        <p:nvSpPr>
          <p:cNvPr id="3" name="Picture Placeholder 2">
            <a:extLst>
              <a:ext uri="{FF2B5EF4-FFF2-40B4-BE49-F238E27FC236}">
                <a16:creationId xmlns:a16="http://schemas.microsoft.com/office/drawing/2014/main" id="{5FD5DA23-0BF7-451F-AC98-6E689757AA84}"/>
              </a:ext>
            </a:extLst>
          </p:cNvPr>
          <p:cNvSpPr>
            <a:spLocks noGrp="1"/>
          </p:cNvSpPr>
          <p:nvPr>
            <p:ph type="pic" sz="quarter" idx="13"/>
          </p:nvPr>
        </p:nvSpPr>
        <p:spPr>
          <a:xfrm>
            <a:off x="1224741" y="1364342"/>
            <a:ext cx="1267048" cy="1223720"/>
          </a:xfrm>
          <a:prstGeom prst="ellipse">
            <a:avLst/>
          </a:prstGeom>
        </p:spPr>
        <p:txBody>
          <a:bodyPr/>
          <a:lstStyle>
            <a:lvl1pPr>
              <a:defRPr sz="1000"/>
            </a:lvl1pPr>
          </a:lstStyle>
          <a:p>
            <a:r>
              <a:rPr lang="en-US" dirty="0"/>
              <a:t>Click icon to add picture</a:t>
            </a:r>
          </a:p>
        </p:txBody>
      </p:sp>
      <p:sp>
        <p:nvSpPr>
          <p:cNvPr id="21" name="Picture Placeholder 2">
            <a:extLst>
              <a:ext uri="{FF2B5EF4-FFF2-40B4-BE49-F238E27FC236}">
                <a16:creationId xmlns:a16="http://schemas.microsoft.com/office/drawing/2014/main" id="{08852A02-45F5-473D-8EDB-D1FAA9182858}"/>
              </a:ext>
            </a:extLst>
          </p:cNvPr>
          <p:cNvSpPr>
            <a:spLocks noGrp="1"/>
          </p:cNvSpPr>
          <p:nvPr>
            <p:ph type="pic" sz="quarter" idx="15"/>
          </p:nvPr>
        </p:nvSpPr>
        <p:spPr>
          <a:xfrm>
            <a:off x="1224741" y="3009962"/>
            <a:ext cx="1267048" cy="1223720"/>
          </a:xfrm>
          <a:prstGeom prst="ellipse">
            <a:avLst/>
          </a:prstGeom>
        </p:spPr>
        <p:txBody>
          <a:bodyPr/>
          <a:lstStyle>
            <a:lvl1pPr>
              <a:defRPr sz="1000"/>
            </a:lvl1pPr>
          </a:lstStyle>
          <a:p>
            <a:r>
              <a:rPr lang="en-US" dirty="0"/>
              <a:t>Click icon to add picture</a:t>
            </a:r>
          </a:p>
        </p:txBody>
      </p:sp>
      <p:sp>
        <p:nvSpPr>
          <p:cNvPr id="23" name="Picture Placeholder 2">
            <a:extLst>
              <a:ext uri="{FF2B5EF4-FFF2-40B4-BE49-F238E27FC236}">
                <a16:creationId xmlns:a16="http://schemas.microsoft.com/office/drawing/2014/main" id="{1EBC7623-D27D-43B2-BAC1-F34E878D3484}"/>
              </a:ext>
            </a:extLst>
          </p:cNvPr>
          <p:cNvSpPr>
            <a:spLocks noGrp="1"/>
          </p:cNvSpPr>
          <p:nvPr>
            <p:ph type="pic" sz="quarter" idx="17"/>
          </p:nvPr>
        </p:nvSpPr>
        <p:spPr>
          <a:xfrm>
            <a:off x="1224741" y="4524216"/>
            <a:ext cx="1267048" cy="1223720"/>
          </a:xfrm>
          <a:prstGeom prst="ellipse">
            <a:avLst/>
          </a:prstGeom>
        </p:spPr>
        <p:txBody>
          <a:bodyPr/>
          <a:lstStyle>
            <a:lvl1pPr>
              <a:defRPr sz="1000"/>
            </a:lvl1pPr>
          </a:lstStyle>
          <a:p>
            <a:r>
              <a:rPr lang="en-US" dirty="0"/>
              <a:t>Click icon to add picture</a:t>
            </a:r>
          </a:p>
        </p:txBody>
      </p:sp>
      <p:cxnSp>
        <p:nvCxnSpPr>
          <p:cNvPr id="22" name="Straight Connector 21">
            <a:extLst>
              <a:ext uri="{FF2B5EF4-FFF2-40B4-BE49-F238E27FC236}">
                <a16:creationId xmlns:a16="http://schemas.microsoft.com/office/drawing/2014/main" id="{D747697F-D5D0-4C7F-B594-E70E98900797}"/>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2AA69B6-D15E-41B8-B3FA-8087EF6B40D3}"/>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49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EC206A0-EA46-4766-B276-D26074D79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9801" y="2236700"/>
            <a:ext cx="5850253" cy="2283163"/>
          </a:xfrm>
          <a:prstGeom prst="rect">
            <a:avLst/>
          </a:prstGeom>
        </p:spPr>
        <p:txBody>
          <a:bodyPr anchor="ctr">
            <a:normAutofit/>
          </a:bodyPr>
          <a:lstStyle>
            <a:lvl1pPr>
              <a:defRPr sz="2400" b="0">
                <a:solidFill>
                  <a:schemeClr val="bg1"/>
                </a:solidFill>
                <a:latin typeface="+mn-lt"/>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0C84B55F-8E08-4526-9583-79FD738BC718}"/>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DF6DDA5-EBD4-40D2-A841-A1C99559CC12}"/>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5" name="TextBox 4">
            <a:extLst>
              <a:ext uri="{FF2B5EF4-FFF2-40B4-BE49-F238E27FC236}">
                <a16:creationId xmlns:a16="http://schemas.microsoft.com/office/drawing/2014/main" id="{647CF11F-1E02-4F90-AFA1-F61E63AD128B}"/>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6" name="Picture 15">
            <a:extLst>
              <a:ext uri="{FF2B5EF4-FFF2-40B4-BE49-F238E27FC236}">
                <a16:creationId xmlns:a16="http://schemas.microsoft.com/office/drawing/2014/main" id="{C603FD09-7427-437E-895C-17B859838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467A8F4-30A0-49D2-B957-906F217542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11" name="Rectangle 10">
            <a:extLst>
              <a:ext uri="{FF2B5EF4-FFF2-40B4-BE49-F238E27FC236}">
                <a16:creationId xmlns:a16="http://schemas.microsoft.com/office/drawing/2014/main" id="{F764A823-6C6E-4CEB-BCD0-C34C6FFDC437}"/>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2C3A22F-0E50-4FB5-9959-5F2AEAF68432}"/>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EE491E8-0F60-4B1F-81D0-421FB0D1488B}"/>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17" name="TextBox 16">
            <a:extLst>
              <a:ext uri="{FF2B5EF4-FFF2-40B4-BE49-F238E27FC236}">
                <a16:creationId xmlns:a16="http://schemas.microsoft.com/office/drawing/2014/main" id="{B7EA584F-FCF2-4F3F-8BFB-8C616969E41D}"/>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8" name="Picture 17">
            <a:extLst>
              <a:ext uri="{FF2B5EF4-FFF2-40B4-BE49-F238E27FC236}">
                <a16:creationId xmlns:a16="http://schemas.microsoft.com/office/drawing/2014/main" id="{63C9EB03-E4C1-485D-B5EF-405625861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4EC1FE61-5A2D-4F95-8BD3-2B3EEF383A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20" name="Rectangle 19">
            <a:extLst>
              <a:ext uri="{FF2B5EF4-FFF2-40B4-BE49-F238E27FC236}">
                <a16:creationId xmlns:a16="http://schemas.microsoft.com/office/drawing/2014/main" id="{C6B1D688-76D1-4291-977B-52F3DA5AB5A7}"/>
              </a:ext>
            </a:extLst>
          </p:cNvPr>
          <p:cNvSpPr/>
          <p:nvPr userDrawn="1"/>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B101E5C-AB03-4B77-AB73-5CE86BCE6032}"/>
              </a:ext>
            </a:extLst>
          </p:cNvPr>
          <p:cNvCxnSpPr>
            <a:cxnSpLocks/>
          </p:cNvCxnSpPr>
          <p:nvPr userDrawn="1"/>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BADC878D-E48A-4096-8D88-4FFD3055CC0B}"/>
              </a:ext>
            </a:extLst>
          </p:cNvPr>
          <p:cNvSpPr txBox="1">
            <a:spLocks/>
          </p:cNvSpPr>
          <p:nvPr userDrawn="1"/>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4"/>
                </a:solidFill>
              </a:rPr>
              <a:t>Thank </a:t>
            </a:r>
          </a:p>
          <a:p>
            <a:pPr algn="r"/>
            <a:r>
              <a:rPr lang="en-US" sz="7200" dirty="0">
                <a:solidFill>
                  <a:schemeClr val="accent4"/>
                </a:solidFill>
              </a:rPr>
              <a:t>You</a:t>
            </a:r>
          </a:p>
        </p:txBody>
      </p:sp>
      <p:pic>
        <p:nvPicPr>
          <p:cNvPr id="25" name="Picture 24" descr="Text, logo&#10;&#10;Description automatically generated">
            <a:extLst>
              <a:ext uri="{FF2B5EF4-FFF2-40B4-BE49-F238E27FC236}">
                <a16:creationId xmlns:a16="http://schemas.microsoft.com/office/drawing/2014/main" id="{9EF5FC71-303D-4484-A103-653F59B580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5523" y="5219260"/>
            <a:ext cx="2988096" cy="446496"/>
          </a:xfrm>
          <a:prstGeom prst="rect">
            <a:avLst/>
          </a:prstGeom>
        </p:spPr>
      </p:pic>
      <p:pic>
        <p:nvPicPr>
          <p:cNvPr id="3" name="Picture 2">
            <a:extLst>
              <a:ext uri="{FF2B5EF4-FFF2-40B4-BE49-F238E27FC236}">
                <a16:creationId xmlns:a16="http://schemas.microsoft.com/office/drawing/2014/main" id="{FD03A908-0A73-1091-6814-DE91CDEA08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897816" y="5799044"/>
            <a:ext cx="2866708" cy="984900"/>
          </a:xfrm>
          <a:prstGeom prst="rect">
            <a:avLst/>
          </a:prstGeom>
        </p:spPr>
      </p:pic>
    </p:spTree>
    <p:extLst>
      <p:ext uri="{BB962C8B-B14F-4D97-AF65-F5344CB8AC3E}">
        <p14:creationId xmlns:p14="http://schemas.microsoft.com/office/powerpoint/2010/main" val="417483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Title Slide">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410970" y="4314648"/>
            <a:ext cx="8237535" cy="533400"/>
          </a:xfrm>
          <a:prstGeom prst="rect">
            <a:avLst/>
          </a:prstGeom>
        </p:spPr>
        <p:txBody>
          <a:bodyPr>
            <a:normAutofit/>
          </a:bodyPr>
          <a:lstStyle>
            <a:lvl1pPr marL="0" indent="0" algn="l">
              <a:buNone/>
              <a:defRPr sz="1800" b="0" i="1">
                <a:solidFill>
                  <a:srgbClr val="7F7F7F"/>
                </a:solidFill>
                <a:latin typeface="PT Serif"/>
                <a:cs typeface="PT Serif"/>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Title 8"/>
          <p:cNvSpPr>
            <a:spLocks noGrp="1"/>
          </p:cNvSpPr>
          <p:nvPr>
            <p:ph type="title" hasCustomPrompt="1"/>
          </p:nvPr>
        </p:nvSpPr>
        <p:spPr>
          <a:xfrm>
            <a:off x="1410970" y="2960249"/>
            <a:ext cx="9189271" cy="1332353"/>
          </a:xfrm>
          <a:prstGeom prst="rect">
            <a:avLst/>
          </a:prstGeom>
        </p:spPr>
        <p:txBody>
          <a:bodyPr/>
          <a:lstStyle>
            <a:lvl1pPr algn="l">
              <a:defRPr b="0" i="0" u="none">
                <a:solidFill>
                  <a:schemeClr val="accent1"/>
                </a:solidFill>
                <a:latin typeface="PT Serif"/>
                <a:cs typeface="PT Serif"/>
              </a:defRPr>
            </a:lvl1pPr>
          </a:lstStyle>
          <a:p>
            <a:r>
              <a:rPr lang="en-US" dirty="0"/>
              <a:t>Click to edit </a:t>
            </a:r>
            <a:br>
              <a:rPr lang="en-US" dirty="0"/>
            </a:br>
            <a:r>
              <a:rPr lang="en-US" dirty="0"/>
              <a:t>Master title style</a:t>
            </a:r>
          </a:p>
        </p:txBody>
      </p:sp>
      <p:sp>
        <p:nvSpPr>
          <p:cNvPr id="5" name="Slide Number Placeholder 5"/>
          <p:cNvSpPr>
            <a:spLocks noGrp="1"/>
          </p:cNvSpPr>
          <p:nvPr>
            <p:ph type="sldNum" sz="quarter" idx="10"/>
          </p:nvPr>
        </p:nvSpPr>
        <p:spPr/>
        <p:txBody>
          <a:bodyPr/>
          <a:lstStyle>
            <a:lvl1pPr algn="r" fontAlgn="auto">
              <a:spcBef>
                <a:spcPts val="0"/>
              </a:spcBef>
              <a:spcAft>
                <a:spcPts val="0"/>
              </a:spcAft>
              <a:defRPr sz="1000" i="1">
                <a:solidFill>
                  <a:schemeClr val="accent3">
                    <a:lumMod val="60000"/>
                    <a:lumOff val="40000"/>
                  </a:schemeClr>
                </a:solidFill>
                <a:latin typeface="+mn-lt"/>
                <a:ea typeface="+mn-ea"/>
                <a:cs typeface="+mn-cs"/>
              </a:defRPr>
            </a:lvl1pPr>
          </a:lstStyle>
          <a:p>
            <a:pPr>
              <a:defRPr/>
            </a:pPr>
            <a:fld id="{D2DBAE2B-8BEB-2646-A78F-E3E03B6A340A}" type="slidenum">
              <a:rPr lang="en-US" smtClean="0"/>
              <a:pPr>
                <a:defRPr/>
              </a:pPr>
              <a:t>‹#›</a:t>
            </a:fld>
            <a:endParaRPr lang="en-US" dirty="0"/>
          </a:p>
        </p:txBody>
      </p:sp>
      <p:sp>
        <p:nvSpPr>
          <p:cNvPr id="2" name="Rectangle 1"/>
          <p:cNvSpPr/>
          <p:nvPr userDrawn="1"/>
        </p:nvSpPr>
        <p:spPr>
          <a:xfrm>
            <a:off x="153949" y="6193125"/>
            <a:ext cx="11469967" cy="6648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43E32560-B4E6-4C94-8559-1F03D38B40E4}"/>
              </a:ext>
            </a:extLst>
          </p:cNvPr>
          <p:cNvPicPr>
            <a:picLocks noChangeAspect="1"/>
          </p:cNvPicPr>
          <p:nvPr userDrawn="1"/>
        </p:nvPicPr>
        <p:blipFill>
          <a:blip r:embed="rId2"/>
          <a:stretch>
            <a:fillRect/>
          </a:stretch>
        </p:blipFill>
        <p:spPr>
          <a:xfrm>
            <a:off x="1744600" y="1677893"/>
            <a:ext cx="7570273" cy="664185"/>
          </a:xfrm>
          <a:prstGeom prst="rect">
            <a:avLst/>
          </a:prstGeom>
        </p:spPr>
      </p:pic>
    </p:spTree>
    <p:extLst>
      <p:ext uri="{BB962C8B-B14F-4D97-AF65-F5344CB8AC3E}">
        <p14:creationId xmlns:p14="http://schemas.microsoft.com/office/powerpoint/2010/main" val="382114949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23325" y="1131206"/>
            <a:ext cx="11338200" cy="5008057"/>
          </a:xfrm>
          <a:prstGeom prst="rect">
            <a:avLst/>
          </a:prstGeom>
        </p:spPr>
        <p:txBody>
          <a:bodyPr>
            <a:noAutofit/>
          </a:bodyPr>
          <a:lstStyle>
            <a:lvl1pPr marL="457189" indent="-457189">
              <a:buFont typeface="Arial"/>
              <a:buChar char="•"/>
              <a:defRPr kumimoji="0" lang="en-US" sz="3200" b="0" i="0" u="none" strike="noStrike" kern="1200" cap="none" spc="0" normalizeH="0" baseline="0" noProof="0" dirty="0" smtClean="0">
                <a:ln>
                  <a:noFill/>
                </a:ln>
                <a:solidFill>
                  <a:schemeClr val="tx2">
                    <a:lumMod val="75000"/>
                  </a:schemeClr>
                </a:solidFill>
                <a:effectLst/>
                <a:uLnTx/>
                <a:uFillTx/>
                <a:latin typeface="Open Sans"/>
                <a:ea typeface="+mn-ea"/>
                <a:cs typeface="Open Sans"/>
              </a:defRPr>
            </a:lvl1pPr>
            <a:lvl2pPr>
              <a:defRPr kumimoji="0" lang="en-US" sz="3200" b="0" i="1" u="none" strike="noStrike" kern="1200" cap="none" spc="0" normalizeH="0" baseline="0" noProof="0" dirty="0" smtClean="0">
                <a:ln>
                  <a:noFill/>
                </a:ln>
                <a:solidFill>
                  <a:srgbClr val="34627D"/>
                </a:solidFill>
                <a:effectLst/>
                <a:uLnTx/>
                <a:uFillTx/>
                <a:latin typeface="Open Sans"/>
                <a:ea typeface="+mn-ea"/>
                <a:cs typeface="Open Sans"/>
              </a:defRPr>
            </a:lvl2pPr>
            <a:lvl3pPr>
              <a:defRPr kumimoji="0" lang="en-US" sz="2667" b="0" i="0" u="none" strike="noStrike" kern="1200" cap="none" spc="0" normalizeH="0" baseline="0" noProof="0" dirty="0" smtClean="0">
                <a:ln>
                  <a:noFill/>
                </a:ln>
                <a:solidFill>
                  <a:srgbClr val="E47823"/>
                </a:solidFill>
                <a:effectLst/>
                <a:uLnTx/>
                <a:uFillTx/>
                <a:latin typeface="Open Sans"/>
                <a:ea typeface="+mn-ea"/>
                <a:cs typeface="Open Sans"/>
              </a:defRPr>
            </a:lvl3pPr>
            <a:lvl4pPr>
              <a:defRPr sz="2400" i="1">
                <a:solidFill>
                  <a:schemeClr val="bg1">
                    <a:lumMod val="50000"/>
                  </a:schemeClr>
                </a:solidFill>
                <a:latin typeface="Open Sans"/>
                <a:cs typeface="Open Sans"/>
              </a:defRPr>
            </a:lvl4pPr>
            <a:lvl5pPr>
              <a:defRPr sz="2400">
                <a:solidFill>
                  <a:schemeClr val="tx2"/>
                </a:solidFill>
                <a:latin typeface="Open Sans"/>
                <a:cs typeface="Open Sans"/>
              </a:defRPr>
            </a:lvl5pPr>
            <a:lvl6pPr>
              <a:defRPr sz="2133" i="1" baseline="0">
                <a:solidFill>
                  <a:schemeClr val="tx1"/>
                </a:solidFill>
                <a:latin typeface="Open Sans"/>
                <a:cs typeface="Open Sans"/>
              </a:defRPr>
            </a:lvl6pPr>
            <a:lvl7pPr>
              <a:defRPr sz="2133" baseline="0">
                <a:solidFill>
                  <a:schemeClr val="accent3">
                    <a:lumMod val="50000"/>
                  </a:schemeClr>
                </a:solidFill>
                <a:latin typeface="Open Sans"/>
                <a:cs typeface="Open Sans"/>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423338" y="117477"/>
            <a:ext cx="10308167" cy="971551"/>
          </a:xfrm>
          <a:prstGeom prst="rect">
            <a:avLst/>
          </a:prstGeom>
        </p:spPr>
        <p:txBody>
          <a:bodyPr tIns="137160" bIns="137160" anchor="ctr">
            <a:noAutofit/>
          </a:bodyPr>
          <a:lstStyle>
            <a:lvl1pPr>
              <a:defRPr sz="4267" baseline="0">
                <a:latin typeface="PT Serif"/>
                <a:cs typeface="PT Serif"/>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58F517F0-07E6-0547-A5CF-125896948B23}" type="slidenum">
              <a:rPr lang="en-US"/>
              <a:pPr>
                <a:defRPr/>
              </a:pPr>
              <a:t>‹#›</a:t>
            </a:fld>
            <a:endParaRPr lang="en-US" dirty="0"/>
          </a:p>
        </p:txBody>
      </p:sp>
    </p:spTree>
    <p:extLst>
      <p:ext uri="{BB962C8B-B14F-4D97-AF65-F5344CB8AC3E}">
        <p14:creationId xmlns:p14="http://schemas.microsoft.com/office/powerpoint/2010/main" val="2959152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EC206A0-EA46-4766-B276-D26074D79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9801" y="2236700"/>
            <a:ext cx="5850253" cy="2283163"/>
          </a:xfrm>
          <a:prstGeom prst="rect">
            <a:avLst/>
          </a:prstGeom>
        </p:spPr>
        <p:txBody>
          <a:bodyPr anchor="ctr">
            <a:normAutofit/>
          </a:bodyPr>
          <a:lstStyle>
            <a:lvl1pPr>
              <a:defRPr sz="2400" b="0">
                <a:solidFill>
                  <a:schemeClr val="bg1"/>
                </a:solidFill>
                <a:latin typeface="+mn-lt"/>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0C84B55F-8E08-4526-9583-79FD738BC718}"/>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DF6DDA5-EBD4-40D2-A841-A1C99559CC12}"/>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5" name="TextBox 4">
            <a:extLst>
              <a:ext uri="{FF2B5EF4-FFF2-40B4-BE49-F238E27FC236}">
                <a16:creationId xmlns:a16="http://schemas.microsoft.com/office/drawing/2014/main" id="{647CF11F-1E02-4F90-AFA1-F61E63AD128B}"/>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6" name="Picture 15">
            <a:extLst>
              <a:ext uri="{FF2B5EF4-FFF2-40B4-BE49-F238E27FC236}">
                <a16:creationId xmlns:a16="http://schemas.microsoft.com/office/drawing/2014/main" id="{C603FD09-7427-437E-895C-17B859838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467A8F4-30A0-49D2-B957-906F217542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11" name="Rectangle 10">
            <a:extLst>
              <a:ext uri="{FF2B5EF4-FFF2-40B4-BE49-F238E27FC236}">
                <a16:creationId xmlns:a16="http://schemas.microsoft.com/office/drawing/2014/main" id="{F764A823-6C6E-4CEB-BCD0-C34C6FFDC437}"/>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2C3A22F-0E50-4FB5-9959-5F2AEAF68432}"/>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EE491E8-0F60-4B1F-81D0-421FB0D1488B}"/>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17" name="TextBox 16">
            <a:extLst>
              <a:ext uri="{FF2B5EF4-FFF2-40B4-BE49-F238E27FC236}">
                <a16:creationId xmlns:a16="http://schemas.microsoft.com/office/drawing/2014/main" id="{B7EA584F-FCF2-4F3F-8BFB-8C616969E41D}"/>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8" name="Picture 17">
            <a:extLst>
              <a:ext uri="{FF2B5EF4-FFF2-40B4-BE49-F238E27FC236}">
                <a16:creationId xmlns:a16="http://schemas.microsoft.com/office/drawing/2014/main" id="{63C9EB03-E4C1-485D-B5EF-405625861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4EC1FE61-5A2D-4F95-8BD3-2B3EEF383A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20" name="Rectangle 19">
            <a:extLst>
              <a:ext uri="{FF2B5EF4-FFF2-40B4-BE49-F238E27FC236}">
                <a16:creationId xmlns:a16="http://schemas.microsoft.com/office/drawing/2014/main" id="{C6B1D688-76D1-4291-977B-52F3DA5AB5A7}"/>
              </a:ext>
            </a:extLst>
          </p:cNvPr>
          <p:cNvSpPr/>
          <p:nvPr userDrawn="1"/>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B101E5C-AB03-4B77-AB73-5CE86BCE6032}"/>
              </a:ext>
            </a:extLst>
          </p:cNvPr>
          <p:cNvCxnSpPr>
            <a:cxnSpLocks/>
          </p:cNvCxnSpPr>
          <p:nvPr userDrawn="1"/>
        </p:nvCxnSpPr>
        <p:spPr>
          <a:xfrm flipV="1">
            <a:off x="4037210"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BADC878D-E48A-4096-8D88-4FFD3055CC0B}"/>
              </a:ext>
            </a:extLst>
          </p:cNvPr>
          <p:cNvSpPr txBox="1">
            <a:spLocks/>
          </p:cNvSpPr>
          <p:nvPr userDrawn="1"/>
        </p:nvSpPr>
        <p:spPr>
          <a:xfrm>
            <a:off x="307733"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4"/>
                </a:solidFill>
              </a:rPr>
              <a:t>Thank </a:t>
            </a:r>
          </a:p>
          <a:p>
            <a:pPr algn="r"/>
            <a:r>
              <a:rPr lang="en-US" sz="7200" dirty="0">
                <a:solidFill>
                  <a:schemeClr val="accent4"/>
                </a:solidFill>
              </a:rPr>
              <a:t>You</a:t>
            </a:r>
          </a:p>
        </p:txBody>
      </p:sp>
      <p:pic>
        <p:nvPicPr>
          <p:cNvPr id="25" name="Picture 24" descr="Text, logo&#10;&#10;Description automatically generated">
            <a:extLst>
              <a:ext uri="{FF2B5EF4-FFF2-40B4-BE49-F238E27FC236}">
                <a16:creationId xmlns:a16="http://schemas.microsoft.com/office/drawing/2014/main" id="{9EF5FC71-303D-4484-A103-653F59B580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0721" y="5219260"/>
            <a:ext cx="2988096" cy="446496"/>
          </a:xfrm>
          <a:prstGeom prst="rect">
            <a:avLst/>
          </a:prstGeom>
        </p:spPr>
      </p:pic>
      <p:pic>
        <p:nvPicPr>
          <p:cNvPr id="3" name="Picture 2">
            <a:extLst>
              <a:ext uri="{FF2B5EF4-FFF2-40B4-BE49-F238E27FC236}">
                <a16:creationId xmlns:a16="http://schemas.microsoft.com/office/drawing/2014/main" id="{FD03A908-0A73-1091-6814-DE91CDEA08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897816" y="5799044"/>
            <a:ext cx="2866708" cy="984900"/>
          </a:xfrm>
          <a:prstGeom prst="rect">
            <a:avLst/>
          </a:prstGeom>
        </p:spPr>
      </p:pic>
    </p:spTree>
    <p:extLst>
      <p:ext uri="{BB962C8B-B14F-4D97-AF65-F5344CB8AC3E}">
        <p14:creationId xmlns:p14="http://schemas.microsoft.com/office/powerpoint/2010/main" val="417483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 Dark Screen">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426924FD-86AE-487B-AB35-468C36B7EC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4" name="Rectangle 3">
            <a:extLst>
              <a:ext uri="{FF2B5EF4-FFF2-40B4-BE49-F238E27FC236}">
                <a16:creationId xmlns:a16="http://schemas.microsoft.com/office/drawing/2014/main" id="{4DA9D750-DB27-4FD1-A823-9134C0996165}"/>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10;&#10;Description automatically generated">
            <a:extLst>
              <a:ext uri="{FF2B5EF4-FFF2-40B4-BE49-F238E27FC236}">
                <a16:creationId xmlns:a16="http://schemas.microsoft.com/office/drawing/2014/main" id="{3F1B14DE-A496-4AF6-8536-40EA92759C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22" name="Rectangle 21">
            <a:extLst>
              <a:ext uri="{FF2B5EF4-FFF2-40B4-BE49-F238E27FC236}">
                <a16:creationId xmlns:a16="http://schemas.microsoft.com/office/drawing/2014/main" id="{C8BA4A92-761F-494F-A415-ED330570D1CC}"/>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icture containing text&#10;&#10;Description automatically generated">
            <a:extLst>
              <a:ext uri="{FF2B5EF4-FFF2-40B4-BE49-F238E27FC236}">
                <a16:creationId xmlns:a16="http://schemas.microsoft.com/office/drawing/2014/main" id="{4392054F-35D2-4886-899A-EAC2E8C7B5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31" name="Rectangle 30">
            <a:extLst>
              <a:ext uri="{FF2B5EF4-FFF2-40B4-BE49-F238E27FC236}">
                <a16:creationId xmlns:a16="http://schemas.microsoft.com/office/drawing/2014/main" id="{012C0EC8-DE4A-4DC2-B94B-4E15D540C1CF}"/>
              </a:ext>
            </a:extLst>
          </p:cNvPr>
          <p:cNvSpPr/>
          <p:nvPr userDrawn="1"/>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C61E54-5FF4-4714-BBE4-E0C43C220417}"/>
              </a:ext>
            </a:extLst>
          </p:cNvPr>
          <p:cNvSpPr>
            <a:spLocks noGrp="1"/>
          </p:cNvSpPr>
          <p:nvPr>
            <p:ph type="title"/>
          </p:nvPr>
        </p:nvSpPr>
        <p:spPr>
          <a:xfrm>
            <a:off x="234355" y="317726"/>
            <a:ext cx="11704127" cy="696065"/>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002383B0-D825-4F67-804B-46A901F4925C}"/>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4C0F9D-AEA8-43AB-B970-31F061A399EE}"/>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B9AD96E0-B0CF-420A-A21F-D8104B15BEB3}"/>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F275ECE5-ED37-4E36-AC2E-BB9C0DF17721}"/>
              </a:ext>
            </a:extLst>
          </p:cNvPr>
          <p:cNvSpPr>
            <a:spLocks noGrp="1"/>
          </p:cNvSpPr>
          <p:nvPr>
            <p:ph type="ftr" sz="quarter" idx="1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81156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45458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7B309F6-42B0-42F6-9432-3F78BD98FB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15" name="Rectangle 14">
            <a:extLst>
              <a:ext uri="{FF2B5EF4-FFF2-40B4-BE49-F238E27FC236}">
                <a16:creationId xmlns:a16="http://schemas.microsoft.com/office/drawing/2014/main" id="{55CF766E-AC91-483C-B298-92C58F03ED20}"/>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10;&#10;Description automatically generated">
            <a:extLst>
              <a:ext uri="{FF2B5EF4-FFF2-40B4-BE49-F238E27FC236}">
                <a16:creationId xmlns:a16="http://schemas.microsoft.com/office/drawing/2014/main" id="{1A60D0E0-1E18-4114-A5A4-26291B00EA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20" name="Rectangle 19">
            <a:extLst>
              <a:ext uri="{FF2B5EF4-FFF2-40B4-BE49-F238E27FC236}">
                <a16:creationId xmlns:a16="http://schemas.microsoft.com/office/drawing/2014/main" id="{8132A0D8-A6C0-4AC8-8B8E-C37E9646A4CE}"/>
              </a:ext>
            </a:extLst>
          </p:cNvPr>
          <p:cNvSpPr/>
          <p:nvPr userDrawn="1"/>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10;&#10;Description automatically generated">
            <a:extLst>
              <a:ext uri="{FF2B5EF4-FFF2-40B4-BE49-F238E27FC236}">
                <a16:creationId xmlns:a16="http://schemas.microsoft.com/office/drawing/2014/main" id="{56D67C3C-0E3E-4A8D-8140-0E570CACF8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DC92B9B-13C5-4B1C-98D6-0EED0796C85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B16FC8D0-828B-4F67-AE5D-C802D639CD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13" name="Straight Connector 12">
            <a:extLst>
              <a:ext uri="{FF2B5EF4-FFF2-40B4-BE49-F238E27FC236}">
                <a16:creationId xmlns:a16="http://schemas.microsoft.com/office/drawing/2014/main" id="{01E2F815-A4DE-409C-A23A-7EF79E2553CD}"/>
              </a:ext>
            </a:extLst>
          </p:cNvPr>
          <p:cNvCxnSpPr/>
          <p:nvPr userDrawn="1"/>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11812" y="2989262"/>
            <a:ext cx="7013438" cy="1470475"/>
          </a:xfrm>
          <a:prstGeom prst="rect">
            <a:avLst/>
          </a:prstGeom>
        </p:spPr>
        <p:txBody>
          <a:bodyPr anchor="ctr">
            <a:noAutofit/>
          </a:bodyPr>
          <a:lstStyle>
            <a:lvl1pPr>
              <a:defRPr sz="4000">
                <a:solidFill>
                  <a:schemeClr val="bg1"/>
                </a:solidFill>
              </a:defRPr>
            </a:lvl1pPr>
          </a:lstStyle>
          <a:p>
            <a:r>
              <a:rPr lang="en-US"/>
              <a:t>Click to edit Master title style</a:t>
            </a:r>
            <a:endParaRPr lang="en-US" dirty="0"/>
          </a:p>
        </p:txBody>
      </p:sp>
      <p:sp>
        <p:nvSpPr>
          <p:cNvPr id="11" name="Slide Number Placeholder 8">
            <a:extLst>
              <a:ext uri="{FF2B5EF4-FFF2-40B4-BE49-F238E27FC236}">
                <a16:creationId xmlns:a16="http://schemas.microsoft.com/office/drawing/2014/main" id="{7F6C199E-47EE-4808-9EC6-9CA250F466A2}"/>
              </a:ext>
            </a:extLst>
          </p:cNvPr>
          <p:cNvSpPr>
            <a:spLocks noGrp="1"/>
          </p:cNvSpPr>
          <p:nvPr>
            <p:ph type="sldNum" sz="quarter" idx="12"/>
          </p:nvPr>
        </p:nvSpPr>
        <p:spPr>
          <a:xfrm>
            <a:off x="8726520" y="6228588"/>
            <a:ext cx="2743200" cy="365125"/>
          </a:xfrm>
          <a:prstGeom prst="rect">
            <a:avLst/>
          </a:prstGeom>
        </p:spPr>
        <p:txBody>
          <a:bodyPr/>
          <a:lstStyle>
            <a:lvl1pPr>
              <a:defRPr>
                <a:solidFill>
                  <a:schemeClr val="bg1"/>
                </a:solidFill>
              </a:defRPr>
            </a:lvl1pPr>
          </a:lstStyle>
          <a:p>
            <a:fld id="{A3DA3D6A-6DDB-44AC-922F-0D6A3F925C34}" type="slidenum">
              <a:rPr lang="en-US" smtClean="0"/>
              <a:pPr/>
              <a:t>‹#›</a:t>
            </a:fld>
            <a:endParaRPr lang="en-US" dirty="0"/>
          </a:p>
        </p:txBody>
      </p:sp>
      <p:cxnSp>
        <p:nvCxnSpPr>
          <p:cNvPr id="16" name="Straight Connector 15">
            <a:extLst>
              <a:ext uri="{FF2B5EF4-FFF2-40B4-BE49-F238E27FC236}">
                <a16:creationId xmlns:a16="http://schemas.microsoft.com/office/drawing/2014/main" id="{5EBADF1F-9ED3-4876-BBA5-412331A40E1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40F8DA-E6D8-4346-9B37-F9E220D97A73}"/>
              </a:ext>
            </a:extLst>
          </p:cNvPr>
          <p:cNvCxnSpPr/>
          <p:nvPr userDrawn="1"/>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5927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695870-4125-4AA4-B146-90FDEF3E6EA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E5CEAE-40E5-4A33-8A9E-2ABD649755EF}"/>
              </a:ext>
            </a:extLst>
          </p:cNvPr>
          <p:cNvSpPr/>
          <p:nvPr userDrawn="1"/>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A9D750-DB27-4FD1-A823-9134C099616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040D78CD-5D8A-4F3C-B915-177EA7CC41D7}"/>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latin typeface="Lato" panose="020F0502020204030203" pitchFamily="34" charset="0"/>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87F4E6D-474C-4239-9215-0B278B72F8BA}"/>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solidFill>
                  <a:schemeClr val="accent3">
                    <a:lumMod val="50000"/>
                  </a:schemeClr>
                </a:solidFill>
                <a:latin typeface="Lato" panose="020F0502020204030203" pitchFamily="34" charset="0"/>
              </a:rPr>
              <a:pPr/>
              <a:t>‹#›</a:t>
            </a:fld>
            <a:endParaRPr lang="en-US" dirty="0">
              <a:solidFill>
                <a:schemeClr val="accent3">
                  <a:lumMod val="50000"/>
                </a:schemeClr>
              </a:solidFill>
              <a:latin typeface="Lato" panose="020F0502020204030203" pitchFamily="34" charset="0"/>
            </a:endParaRPr>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E25C0B-4314-4C46-969B-9D4F6637DF2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3935F1C-81DA-4ABB-8F70-57A30E9D142B}"/>
              </a:ext>
            </a:extLst>
          </p:cNvPr>
          <p:cNvSpPr>
            <a:spLocks noGrp="1"/>
          </p:cNvSpPr>
          <p:nvPr>
            <p:ph type="ftr" sz="quarter" idx="10"/>
          </p:nvPr>
        </p:nvSpPr>
        <p:spPr/>
        <p:txBody>
          <a:bodyPr/>
          <a:lstStyle>
            <a:lvl1pPr>
              <a:defRPr>
                <a:solidFill>
                  <a:schemeClr val="bg1"/>
                </a:solidFill>
              </a:defRPr>
            </a:lvl1pPr>
          </a:lstStyle>
          <a:p>
            <a:endParaRPr lang="en-US" dirty="0"/>
          </a:p>
        </p:txBody>
      </p:sp>
      <p:cxnSp>
        <p:nvCxnSpPr>
          <p:cNvPr id="15" name="Straight Connector 14">
            <a:extLst>
              <a:ext uri="{FF2B5EF4-FFF2-40B4-BE49-F238E27FC236}">
                <a16:creationId xmlns:a16="http://schemas.microsoft.com/office/drawing/2014/main" id="{02A576AC-E33F-4533-BDEF-79D822840AA6}"/>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58A0D0-815D-4172-8ED5-766410EBA5D5}"/>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9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Screen">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426924FD-86AE-487B-AB35-468C36B7EC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4" name="Rectangle 3">
            <a:extLst>
              <a:ext uri="{FF2B5EF4-FFF2-40B4-BE49-F238E27FC236}">
                <a16:creationId xmlns:a16="http://schemas.microsoft.com/office/drawing/2014/main" id="{4DA9D750-DB27-4FD1-A823-9134C0996165}"/>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10;&#10;Description automatically generated">
            <a:extLst>
              <a:ext uri="{FF2B5EF4-FFF2-40B4-BE49-F238E27FC236}">
                <a16:creationId xmlns:a16="http://schemas.microsoft.com/office/drawing/2014/main" id="{3F1B14DE-A496-4AF6-8536-40EA92759C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22" name="Rectangle 21">
            <a:extLst>
              <a:ext uri="{FF2B5EF4-FFF2-40B4-BE49-F238E27FC236}">
                <a16:creationId xmlns:a16="http://schemas.microsoft.com/office/drawing/2014/main" id="{C8BA4A92-761F-494F-A415-ED330570D1CC}"/>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icture containing text&#10;&#10;Description automatically generated">
            <a:extLst>
              <a:ext uri="{FF2B5EF4-FFF2-40B4-BE49-F238E27FC236}">
                <a16:creationId xmlns:a16="http://schemas.microsoft.com/office/drawing/2014/main" id="{4392054F-35D2-4886-899A-EAC2E8C7B5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31" name="Rectangle 30">
            <a:extLst>
              <a:ext uri="{FF2B5EF4-FFF2-40B4-BE49-F238E27FC236}">
                <a16:creationId xmlns:a16="http://schemas.microsoft.com/office/drawing/2014/main" id="{012C0EC8-DE4A-4DC2-B94B-4E15D540C1CF}"/>
              </a:ext>
            </a:extLst>
          </p:cNvPr>
          <p:cNvSpPr/>
          <p:nvPr userDrawn="1"/>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C61E54-5FF4-4714-BBE4-E0C43C220417}"/>
              </a:ext>
            </a:extLst>
          </p:cNvPr>
          <p:cNvSpPr>
            <a:spLocks noGrp="1"/>
          </p:cNvSpPr>
          <p:nvPr>
            <p:ph type="title"/>
          </p:nvPr>
        </p:nvSpPr>
        <p:spPr>
          <a:xfrm>
            <a:off x="234355" y="317726"/>
            <a:ext cx="11704127" cy="696065"/>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002383B0-D825-4F67-804B-46A901F4925C}"/>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4C0F9D-AEA8-43AB-B970-31F061A399EE}"/>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B9AD96E0-B0CF-420A-A21F-D8104B15BEB3}"/>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F275ECE5-ED37-4E36-AC2E-BB9C0DF17721}"/>
              </a:ext>
            </a:extLst>
          </p:cNvPr>
          <p:cNvSpPr>
            <a:spLocks noGrp="1"/>
          </p:cNvSpPr>
          <p:nvPr>
            <p:ph type="ftr" sz="quarter" idx="1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429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083206" cy="3796962"/>
          </a:xfrm>
        </p:spPr>
        <p:txBody>
          <a:bodyPr/>
          <a:lstStyle>
            <a:lvl2pPr>
              <a:defRPr/>
            </a:lvl2pPr>
            <a:lvl3pPr>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825625"/>
            <a:ext cx="5181600" cy="3796962"/>
          </a:xfrm>
        </p:spPr>
        <p:txBody>
          <a:bodyPr/>
          <a:lstStyle>
            <a:lvl2pPr>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2" name="Title 1">
            <a:extLst>
              <a:ext uri="{FF2B5EF4-FFF2-40B4-BE49-F238E27FC236}">
                <a16:creationId xmlns:a16="http://schemas.microsoft.com/office/drawing/2014/main" id="{59D11AD1-4887-46AF-A29A-E8C88F708F8C}"/>
              </a:ext>
            </a:extLst>
          </p:cNvPr>
          <p:cNvSpPr>
            <a:spLocks noGrp="1"/>
          </p:cNvSpPr>
          <p:nvPr>
            <p:ph type="title"/>
          </p:nvPr>
        </p:nvSpPr>
        <p:spPr>
          <a:xfrm>
            <a:off x="234356" y="317726"/>
            <a:ext cx="11704130" cy="696065"/>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CA920B6D-553E-46E7-B501-B7C9CD510E6E}"/>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03551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3 Content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D9694A6-8C4B-4B16-B94E-1580F6923968}"/>
              </a:ext>
            </a:extLst>
          </p:cNvPr>
          <p:cNvSpPr/>
          <p:nvPr userDrawn="1"/>
        </p:nvSpPr>
        <p:spPr>
          <a:xfrm>
            <a:off x="4258492" y="0"/>
            <a:ext cx="7933508"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430C6F7-9C62-4258-93C8-3DC67DE4D766}"/>
              </a:ext>
            </a:extLst>
          </p:cNvPr>
          <p:cNvSpPr>
            <a:spLocks noGrp="1"/>
          </p:cNvSpPr>
          <p:nvPr>
            <p:ph type="ftr" sz="quarter" idx="14"/>
          </p:nvPr>
        </p:nvSpPr>
        <p:spPr>
          <a:xfrm>
            <a:off x="4668839" y="6264496"/>
            <a:ext cx="7235824" cy="307574"/>
          </a:xfrm>
        </p:spPr>
        <p:txBody>
          <a:bodyPr/>
          <a:lstStyle/>
          <a:p>
            <a:endParaRPr lang="en-US" dirty="0"/>
          </a:p>
        </p:txBody>
      </p:sp>
      <p:pic>
        <p:nvPicPr>
          <p:cNvPr id="14" name="Picture 13" descr="Icon&#10;&#10;Description automatically generated">
            <a:extLst>
              <a:ext uri="{FF2B5EF4-FFF2-40B4-BE49-F238E27FC236}">
                <a16:creationId xmlns:a16="http://schemas.microsoft.com/office/drawing/2014/main" id="{0D9ED90F-6487-4ACE-AF0D-FBD1C0D33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10" name="Straight Connector 9">
            <a:extLst>
              <a:ext uri="{FF2B5EF4-FFF2-40B4-BE49-F238E27FC236}">
                <a16:creationId xmlns:a16="http://schemas.microsoft.com/office/drawing/2014/main" id="{4B1EC71B-ED17-45BF-A949-693253AB2E37}"/>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8618B23-A3C2-411D-9DE7-2061FF24A04C}"/>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z="1200" smtClean="0">
                <a:solidFill>
                  <a:schemeClr val="accent3">
                    <a:lumMod val="50000"/>
                  </a:schemeClr>
                </a:solidFill>
                <a:latin typeface="Lato" panose="020F0502020204030203" pitchFamily="34" charset="0"/>
              </a:rPr>
              <a:pPr/>
              <a:t>‹#›</a:t>
            </a:fld>
            <a:endParaRPr lang="en-US" sz="1200" dirty="0">
              <a:solidFill>
                <a:schemeClr val="accent3">
                  <a:lumMod val="50000"/>
                </a:schemeClr>
              </a:solidFill>
              <a:latin typeface="Lato" panose="020F0502020204030203" pitchFamily="34" charset="0"/>
            </a:endParaRPr>
          </a:p>
        </p:txBody>
      </p:sp>
      <p:cxnSp>
        <p:nvCxnSpPr>
          <p:cNvPr id="13" name="Straight Connector 12">
            <a:extLst>
              <a:ext uri="{FF2B5EF4-FFF2-40B4-BE49-F238E27FC236}">
                <a16:creationId xmlns:a16="http://schemas.microsoft.com/office/drawing/2014/main" id="{AA75E743-6869-4603-B881-E4D57FF8934C}"/>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B2EF60B-7EE9-4B20-8610-AEE9E9586BBE}"/>
              </a:ext>
            </a:extLst>
          </p:cNvPr>
          <p:cNvSpPr>
            <a:spLocks noGrp="1"/>
          </p:cNvSpPr>
          <p:nvPr>
            <p:ph type="body" sz="quarter" idx="13"/>
          </p:nvPr>
        </p:nvSpPr>
        <p:spPr>
          <a:xfrm>
            <a:off x="411163" y="2023353"/>
            <a:ext cx="3460750" cy="4001992"/>
          </a:xfrm>
        </p:spPr>
        <p:txBody>
          <a:bodyPr/>
          <a:lstStyle>
            <a:lvl2pPr>
              <a:defRPr/>
            </a:lvl2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AB859E65-7B12-4C72-9C23-E06A358ABDB7}"/>
              </a:ext>
            </a:extLst>
          </p:cNvPr>
          <p:cNvSpPr>
            <a:spLocks noGrp="1"/>
          </p:cNvSpPr>
          <p:nvPr>
            <p:ph type="title"/>
          </p:nvPr>
        </p:nvSpPr>
        <p:spPr>
          <a:xfrm>
            <a:off x="234357" y="317726"/>
            <a:ext cx="3771114" cy="814349"/>
          </a:xfrm>
        </p:spPr>
        <p:txBody>
          <a:bodyPr anchor="ctr" anchorCtr="0"/>
          <a:lstStyle/>
          <a:p>
            <a:r>
              <a:rPr lang="en-US" dirty="0"/>
              <a:t>Click to edit Master title style</a:t>
            </a:r>
          </a:p>
        </p:txBody>
      </p:sp>
      <p:sp>
        <p:nvSpPr>
          <p:cNvPr id="7" name="Content Placeholder 6">
            <a:extLst>
              <a:ext uri="{FF2B5EF4-FFF2-40B4-BE49-F238E27FC236}">
                <a16:creationId xmlns:a16="http://schemas.microsoft.com/office/drawing/2014/main" id="{D6C2DA07-8F40-4604-881B-148BBC37FBC3}"/>
              </a:ext>
            </a:extLst>
          </p:cNvPr>
          <p:cNvSpPr>
            <a:spLocks noGrp="1"/>
          </p:cNvSpPr>
          <p:nvPr>
            <p:ph sz="quarter" idx="16"/>
          </p:nvPr>
        </p:nvSpPr>
        <p:spPr>
          <a:xfrm>
            <a:off x="4668838" y="317500"/>
            <a:ext cx="7235825" cy="5624513"/>
          </a:xfrm>
        </p:spPr>
        <p:txBody>
          <a:bodyPr/>
          <a:lstStyle/>
          <a:p>
            <a:pPr lvl="0"/>
            <a:r>
              <a:rPr lang="en-US" dirty="0"/>
              <a:t>Click to edit Master text styles</a:t>
            </a:r>
          </a:p>
          <a:p>
            <a:pPr lvl="1"/>
            <a:r>
              <a:rPr lang="en-US" dirty="0"/>
              <a:t>Second level</a:t>
            </a:r>
          </a:p>
          <a:p>
            <a:pPr lvl="2"/>
            <a:r>
              <a:rPr lang="en-US" dirty="0"/>
              <a:t>Third level</a:t>
            </a:r>
          </a:p>
        </p:txBody>
      </p:sp>
      <p:cxnSp>
        <p:nvCxnSpPr>
          <p:cNvPr id="17" name="Straight Connector 16">
            <a:extLst>
              <a:ext uri="{FF2B5EF4-FFF2-40B4-BE49-F238E27FC236}">
                <a16:creationId xmlns:a16="http://schemas.microsoft.com/office/drawing/2014/main" id="{E3B94F6E-8AC7-4DEE-B016-B016114EC44F}"/>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0C811B-C733-457E-B103-41FEA1F05ACE}"/>
              </a:ext>
            </a:extLst>
          </p:cNvPr>
          <p:cNvCxnSpPr/>
          <p:nvPr userDrawn="1"/>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5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3 Content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B72DD6-BF35-4E48-A858-9840A8C7D4AB}"/>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6664C2-91DE-45ED-8977-F0699DE3D61F}"/>
              </a:ext>
            </a:extLst>
          </p:cNvPr>
          <p:cNvSpPr/>
          <p:nvPr userDrawn="1"/>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99C2-7DF1-4108-9265-628F65587443}"/>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Icon&#10;&#10;Description automatically generated">
            <a:extLst>
              <a:ext uri="{FF2B5EF4-FFF2-40B4-BE49-F238E27FC236}">
                <a16:creationId xmlns:a16="http://schemas.microsoft.com/office/drawing/2014/main" id="{033AFB2A-EEC5-456C-9128-67CE94366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20" name="Straight Connector 19">
            <a:extLst>
              <a:ext uri="{FF2B5EF4-FFF2-40B4-BE49-F238E27FC236}">
                <a16:creationId xmlns:a16="http://schemas.microsoft.com/office/drawing/2014/main" id="{E141EBF0-4C5C-442C-9BD7-5A26748A412F}"/>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02F2DD7A-750C-4E57-B612-01C36B2E08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23" name="Straight Connector 22">
            <a:extLst>
              <a:ext uri="{FF2B5EF4-FFF2-40B4-BE49-F238E27FC236}">
                <a16:creationId xmlns:a16="http://schemas.microsoft.com/office/drawing/2014/main" id="{58815598-BFCA-41B2-8AA5-89E233272D53}"/>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E9207463-070D-4073-869D-EF018B5EC7DF}"/>
              </a:ext>
            </a:extLst>
          </p:cNvPr>
          <p:cNvSpPr>
            <a:spLocks noGrp="1"/>
          </p:cNvSpPr>
          <p:nvPr>
            <p:ph idx="1"/>
          </p:nvPr>
        </p:nvSpPr>
        <p:spPr>
          <a:xfrm>
            <a:off x="4643208" y="323849"/>
            <a:ext cx="7137085" cy="570149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BC18592F-6BC7-4176-9226-F284B8582EDB}"/>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8EFC59-B0B4-4DF8-81CE-CB9EB8C3F148}"/>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8B4A81-40D9-4DE6-9FAD-70B467914C4D}"/>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3D8F97-B76F-489E-A9D6-4053F571DF15}"/>
              </a:ext>
            </a:extLst>
          </p:cNvPr>
          <p:cNvCxnSpPr/>
          <p:nvPr userDrawn="1"/>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0" name="Text Placeholder 15">
            <a:extLst>
              <a:ext uri="{FF2B5EF4-FFF2-40B4-BE49-F238E27FC236}">
                <a16:creationId xmlns:a16="http://schemas.microsoft.com/office/drawing/2014/main" id="{BC2EAF37-00E0-43FE-AAE1-EB4E7B4D8ABD}"/>
              </a:ext>
            </a:extLst>
          </p:cNvPr>
          <p:cNvSpPr>
            <a:spLocks noGrp="1"/>
          </p:cNvSpPr>
          <p:nvPr>
            <p:ph type="body" sz="quarter" idx="14"/>
          </p:nvPr>
        </p:nvSpPr>
        <p:spPr>
          <a:xfrm>
            <a:off x="411163" y="2023353"/>
            <a:ext cx="3460750" cy="4001992"/>
          </a:xfrm>
        </p:spPr>
        <p:txBody>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32" name="Slide Number Placeholder 5">
            <a:extLst>
              <a:ext uri="{FF2B5EF4-FFF2-40B4-BE49-F238E27FC236}">
                <a16:creationId xmlns:a16="http://schemas.microsoft.com/office/drawing/2014/main" id="{D964C4E7-4636-4FED-B1D3-FDF153E61DBE}"/>
              </a:ext>
            </a:extLst>
          </p:cNvPr>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2" name="Footer Placeholder 1">
            <a:extLst>
              <a:ext uri="{FF2B5EF4-FFF2-40B4-BE49-F238E27FC236}">
                <a16:creationId xmlns:a16="http://schemas.microsoft.com/office/drawing/2014/main" id="{C6C874FC-12AF-4EDB-AA1B-78AFFC0E0BDF}"/>
              </a:ext>
            </a:extLst>
          </p:cNvPr>
          <p:cNvSpPr>
            <a:spLocks noGrp="1"/>
          </p:cNvSpPr>
          <p:nvPr>
            <p:ph type="ftr" sz="quarter" idx="15"/>
          </p:nvPr>
        </p:nvSpPr>
        <p:spPr>
          <a:xfrm>
            <a:off x="4643208" y="6265252"/>
            <a:ext cx="6862992" cy="307574"/>
          </a:xfrm>
        </p:spPr>
        <p:txBody>
          <a:bodyPr/>
          <a:lstStyle>
            <a:lvl1pPr>
              <a:defRPr>
                <a:solidFill>
                  <a:schemeClr val="accent3">
                    <a:lumMod val="50000"/>
                  </a:schemeClr>
                </a:solidFill>
              </a:defRPr>
            </a:lvl1pPr>
          </a:lstStyle>
          <a:p>
            <a:endParaRPr lang="en-US" dirty="0"/>
          </a:p>
        </p:txBody>
      </p:sp>
      <p:sp>
        <p:nvSpPr>
          <p:cNvPr id="4" name="Text Placeholder 3">
            <a:extLst>
              <a:ext uri="{FF2B5EF4-FFF2-40B4-BE49-F238E27FC236}">
                <a16:creationId xmlns:a16="http://schemas.microsoft.com/office/drawing/2014/main" id="{8E484C4A-4EBD-4E4B-8504-FA89FB9D4EC3}"/>
              </a:ext>
            </a:extLst>
          </p:cNvPr>
          <p:cNvSpPr>
            <a:spLocks noGrp="1"/>
          </p:cNvSpPr>
          <p:nvPr>
            <p:ph type="body" sz="quarter" idx="16"/>
          </p:nvPr>
        </p:nvSpPr>
        <p:spPr>
          <a:xfrm>
            <a:off x="255588" y="332663"/>
            <a:ext cx="3616325" cy="814388"/>
          </a:xfrm>
        </p:spPr>
        <p:txBody>
          <a:bodyPr anchor="ctr" anchorCtr="0"/>
          <a:lstStyle>
            <a:lvl1pPr marL="0" indent="0">
              <a:buNone/>
              <a:defRPr sz="2800" b="1">
                <a:solidFill>
                  <a:schemeClr val="bg1"/>
                </a:solidFill>
                <a:latin typeface="PT Serif" panose="020A0603040505020204" pitchFamily="18" charset="0"/>
              </a:defRPr>
            </a:lvl1pPr>
          </a:lstStyle>
          <a:p>
            <a:pPr lvl="0"/>
            <a:r>
              <a:rPr lang="en-US" dirty="0"/>
              <a:t>Click to edit Master text styles</a:t>
            </a:r>
          </a:p>
        </p:txBody>
      </p:sp>
    </p:spTree>
    <p:extLst>
      <p:ext uri="{BB962C8B-B14F-4D97-AF65-F5344CB8AC3E}">
        <p14:creationId xmlns:p14="http://schemas.microsoft.com/office/powerpoint/2010/main" val="33275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3 Content w/Photo">
    <p:spTree>
      <p:nvGrpSpPr>
        <p:cNvPr id="1" name=""/>
        <p:cNvGrpSpPr/>
        <p:nvPr/>
      </p:nvGrpSpPr>
      <p:grpSpPr>
        <a:xfrm>
          <a:off x="0" y="0"/>
          <a:ext cx="0" cy="0"/>
          <a:chOff x="0" y="0"/>
          <a:chExt cx="0" cy="0"/>
        </a:xfrm>
      </p:grpSpPr>
      <p:pic>
        <p:nvPicPr>
          <p:cNvPr id="27" name="Content Placeholder 14" descr="Person in crossing">
            <a:extLst>
              <a:ext uri="{FF2B5EF4-FFF2-40B4-BE49-F238E27FC236}">
                <a16:creationId xmlns:a16="http://schemas.microsoft.com/office/drawing/2014/main" id="{A3601711-F940-44F1-AEAA-6413EF86BB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sp>
        <p:nvSpPr>
          <p:cNvPr id="29" name="Slide Number Placeholder 8">
            <a:extLst>
              <a:ext uri="{FF2B5EF4-FFF2-40B4-BE49-F238E27FC236}">
                <a16:creationId xmlns:a16="http://schemas.microsoft.com/office/drawing/2014/main" id="{78C19F3E-56D3-4C15-BBB8-1A3060A1723C}"/>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dirty="0"/>
          </a:p>
        </p:txBody>
      </p:sp>
      <p:pic>
        <p:nvPicPr>
          <p:cNvPr id="30" name="Picture 29" descr="Icon&#10;&#10;Description automatically generated">
            <a:extLst>
              <a:ext uri="{FF2B5EF4-FFF2-40B4-BE49-F238E27FC236}">
                <a16:creationId xmlns:a16="http://schemas.microsoft.com/office/drawing/2014/main" id="{CF867F16-19EA-4EB6-97AB-867E09F117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31" name="Straight Connector 30">
            <a:extLst>
              <a:ext uri="{FF2B5EF4-FFF2-40B4-BE49-F238E27FC236}">
                <a16:creationId xmlns:a16="http://schemas.microsoft.com/office/drawing/2014/main" id="{51252A0B-9260-4814-8093-A3C8A920DEA7}"/>
              </a:ext>
            </a:extLst>
          </p:cNvPr>
          <p:cNvCxnSpPr/>
          <p:nvPr/>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79BC0E-AEB0-46E9-A591-B957FED992B1}"/>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5" name="Slide Number Placeholder 2">
            <a:extLst>
              <a:ext uri="{FF2B5EF4-FFF2-40B4-BE49-F238E27FC236}">
                <a16:creationId xmlns:a16="http://schemas.microsoft.com/office/drawing/2014/main" id="{F99DEFBA-3A59-439B-B4E4-9C9963945563}"/>
              </a:ext>
            </a:extLst>
          </p:cNvPr>
          <p:cNvSpPr txBox="1">
            <a:spLocks/>
          </p:cNvSpPr>
          <p:nvPr/>
        </p:nvSpPr>
        <p:spPr>
          <a:xfrm>
            <a:off x="8718176"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dirty="0"/>
          </a:p>
        </p:txBody>
      </p:sp>
      <p:sp>
        <p:nvSpPr>
          <p:cNvPr id="36" name="Slide Number Placeholder 5">
            <a:extLst>
              <a:ext uri="{FF2B5EF4-FFF2-40B4-BE49-F238E27FC236}">
                <a16:creationId xmlns:a16="http://schemas.microsoft.com/office/drawing/2014/main" id="{D669EE3A-05D0-4EBD-B080-5D1D7EB42965}"/>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z="1200" smtClean="0">
                <a:solidFill>
                  <a:schemeClr val="accent3">
                    <a:lumMod val="50000"/>
                  </a:schemeClr>
                </a:solidFill>
                <a:latin typeface="Lato" panose="020F0502020204030203" pitchFamily="34" charset="0"/>
              </a:rPr>
              <a:pPr/>
              <a:t>‹#›</a:t>
            </a:fld>
            <a:endParaRPr lang="en-US" sz="1200" dirty="0">
              <a:solidFill>
                <a:schemeClr val="accent3">
                  <a:lumMod val="50000"/>
                </a:schemeClr>
              </a:solidFill>
              <a:latin typeface="Lato" panose="020F0502020204030203" pitchFamily="34" charset="0"/>
            </a:endParaRPr>
          </a:p>
        </p:txBody>
      </p:sp>
      <p:pic>
        <p:nvPicPr>
          <p:cNvPr id="37" name="Picture 36" descr="Icon&#10;&#10;Description automatically generated">
            <a:extLst>
              <a:ext uri="{FF2B5EF4-FFF2-40B4-BE49-F238E27FC236}">
                <a16:creationId xmlns:a16="http://schemas.microsoft.com/office/drawing/2014/main" id="{D96B1C4E-5639-4885-AC63-E5CEACF490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38" name="Straight Connector 37">
            <a:extLst>
              <a:ext uri="{FF2B5EF4-FFF2-40B4-BE49-F238E27FC236}">
                <a16:creationId xmlns:a16="http://schemas.microsoft.com/office/drawing/2014/main" id="{60F4B5B7-6283-4F67-9868-52A0AF421FCF}"/>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descr="Icon&#10;&#10;Description automatically generated">
            <a:extLst>
              <a:ext uri="{FF2B5EF4-FFF2-40B4-BE49-F238E27FC236}">
                <a16:creationId xmlns:a16="http://schemas.microsoft.com/office/drawing/2014/main" id="{3A20CD0A-6603-481C-809F-950D8BA200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grpSp>
        <p:nvGrpSpPr>
          <p:cNvPr id="4" name="Group 3">
            <a:extLst>
              <a:ext uri="{FF2B5EF4-FFF2-40B4-BE49-F238E27FC236}">
                <a16:creationId xmlns:a16="http://schemas.microsoft.com/office/drawing/2014/main" id="{DCFCB5E3-1ED4-4A44-9852-AB11A2212EDD}"/>
              </a:ext>
            </a:extLst>
          </p:cNvPr>
          <p:cNvGrpSpPr/>
          <p:nvPr/>
        </p:nvGrpSpPr>
        <p:grpSpPr>
          <a:xfrm>
            <a:off x="0" y="0"/>
            <a:ext cx="4206235" cy="6858000"/>
            <a:chOff x="0" y="0"/>
            <a:chExt cx="4206235" cy="6858000"/>
          </a:xfrm>
        </p:grpSpPr>
        <p:sp>
          <p:nvSpPr>
            <p:cNvPr id="41" name="Rectangle 40">
              <a:extLst>
                <a:ext uri="{FF2B5EF4-FFF2-40B4-BE49-F238E27FC236}">
                  <a16:creationId xmlns:a16="http://schemas.microsoft.com/office/drawing/2014/main" id="{680CA210-A94B-4C9A-8395-651CCFF14EEF}"/>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78FD062-3F57-48BE-81A0-B2EB1C001B30}"/>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22E99F-9303-432C-8F6A-652F508050A6}"/>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grpSp>
      <p:sp>
        <p:nvSpPr>
          <p:cNvPr id="20" name="Content Placeholder 2">
            <a:extLst>
              <a:ext uri="{FF2B5EF4-FFF2-40B4-BE49-F238E27FC236}">
                <a16:creationId xmlns:a16="http://schemas.microsoft.com/office/drawing/2014/main" id="{8F3F9288-21A5-4C4B-9A63-98836BBD4F0A}"/>
              </a:ext>
            </a:extLst>
          </p:cNvPr>
          <p:cNvSpPr>
            <a:spLocks noGrp="1"/>
          </p:cNvSpPr>
          <p:nvPr>
            <p:ph idx="1"/>
          </p:nvPr>
        </p:nvSpPr>
        <p:spPr>
          <a:xfrm>
            <a:off x="5077838" y="1825625"/>
            <a:ext cx="6275962" cy="3709413"/>
          </a:xfrm>
        </p:spPr>
        <p:txBody>
          <a:bodyPr/>
          <a:lstStyle>
            <a:lvl1pPr>
              <a:defRPr>
                <a:solidFill>
                  <a:schemeClr val="bg2">
                    <a:lumMod val="50000"/>
                  </a:schemeClr>
                </a:solidFill>
              </a:defRPr>
            </a:lvl1pPr>
            <a:lvl2pP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0D9AFA11-47DF-4C54-B2C7-5117444ED8FB}"/>
              </a:ext>
            </a:extLst>
          </p:cNvPr>
          <p:cNvSpPr>
            <a:spLocks noGrp="1"/>
          </p:cNvSpPr>
          <p:nvPr>
            <p:ph type="pic" sz="quarter" idx="13"/>
          </p:nvPr>
        </p:nvSpPr>
        <p:spPr>
          <a:xfrm>
            <a:off x="0" y="0"/>
            <a:ext cx="4206875" cy="6858000"/>
          </a:xfrm>
        </p:spPr>
        <p:txBody>
          <a:bodyPr/>
          <a:lstStyle>
            <a:lvl1pPr>
              <a:defRPr>
                <a:solidFill>
                  <a:schemeClr val="bg1"/>
                </a:solidFill>
              </a:defRPr>
            </a:lvl1pPr>
          </a:lstStyle>
          <a:p>
            <a:r>
              <a:rPr lang="en-US"/>
              <a:t>Click icon to add picture</a:t>
            </a:r>
            <a:endParaRPr lang="en-US" dirty="0"/>
          </a:p>
        </p:txBody>
      </p:sp>
      <p:sp>
        <p:nvSpPr>
          <p:cNvPr id="5" name="Title 4">
            <a:extLst>
              <a:ext uri="{FF2B5EF4-FFF2-40B4-BE49-F238E27FC236}">
                <a16:creationId xmlns:a16="http://schemas.microsoft.com/office/drawing/2014/main" id="{D794FAD5-D50F-4AD7-96E8-A948E1AB101B}"/>
              </a:ext>
            </a:extLst>
          </p:cNvPr>
          <p:cNvSpPr>
            <a:spLocks noGrp="1"/>
          </p:cNvSpPr>
          <p:nvPr>
            <p:ph type="title"/>
          </p:nvPr>
        </p:nvSpPr>
        <p:spPr>
          <a:xfrm>
            <a:off x="4473992" y="317726"/>
            <a:ext cx="7465595" cy="824976"/>
          </a:xfrm>
        </p:spPr>
        <p:txBody>
          <a:bodyPr anchor="ctr" anchorCtr="0"/>
          <a:lstStyle/>
          <a:p>
            <a:r>
              <a:rPr lang="en-US"/>
              <a:t>Click to edit Master title style</a:t>
            </a:r>
          </a:p>
        </p:txBody>
      </p:sp>
      <p:pic>
        <p:nvPicPr>
          <p:cNvPr id="19" name="Content Placeholder 14" descr="Person in crossing">
            <a:extLst>
              <a:ext uri="{FF2B5EF4-FFF2-40B4-BE49-F238E27FC236}">
                <a16:creationId xmlns:a16="http://schemas.microsoft.com/office/drawing/2014/main" id="{8CF98867-F17C-4B2E-9292-1F12A5F2DD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cxnSp>
        <p:nvCxnSpPr>
          <p:cNvPr id="24" name="Straight Connector 23">
            <a:extLst>
              <a:ext uri="{FF2B5EF4-FFF2-40B4-BE49-F238E27FC236}">
                <a16:creationId xmlns:a16="http://schemas.microsoft.com/office/drawing/2014/main" id="{EEDF24A9-7FD1-442F-A3D1-DBC9ABBF8B8B}"/>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A75E606-0DBE-4138-AC2C-9F4B6B929D76}"/>
              </a:ext>
            </a:extLst>
          </p:cNvPr>
          <p:cNvGrpSpPr/>
          <p:nvPr/>
        </p:nvGrpSpPr>
        <p:grpSpPr>
          <a:xfrm>
            <a:off x="0" y="0"/>
            <a:ext cx="4206235" cy="6858000"/>
            <a:chOff x="0" y="0"/>
            <a:chExt cx="4206235" cy="6858000"/>
          </a:xfrm>
        </p:grpSpPr>
        <p:sp>
          <p:nvSpPr>
            <p:cNvPr id="42" name="Rectangle 41">
              <a:extLst>
                <a:ext uri="{FF2B5EF4-FFF2-40B4-BE49-F238E27FC236}">
                  <a16:creationId xmlns:a16="http://schemas.microsoft.com/office/drawing/2014/main" id="{6EBFE1EF-2D96-4B26-8B36-67C4F10C7582}"/>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3228D5C-BD99-428B-9AC2-A2F0C4E9146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8DDB060-7844-4EF7-9830-DED6C1044EB7}"/>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grpSp>
      <p:pic>
        <p:nvPicPr>
          <p:cNvPr id="45" name="Content Placeholder 14" descr="Person in crossing">
            <a:extLst>
              <a:ext uri="{FF2B5EF4-FFF2-40B4-BE49-F238E27FC236}">
                <a16:creationId xmlns:a16="http://schemas.microsoft.com/office/drawing/2014/main" id="{A6D90C20-2791-4042-A32B-293929D358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cxnSp>
        <p:nvCxnSpPr>
          <p:cNvPr id="49" name="Straight Connector 48">
            <a:extLst>
              <a:ext uri="{FF2B5EF4-FFF2-40B4-BE49-F238E27FC236}">
                <a16:creationId xmlns:a16="http://schemas.microsoft.com/office/drawing/2014/main" id="{69741ADE-9567-4C29-ACA9-AFC7718E517F}"/>
              </a:ext>
            </a:extLst>
          </p:cNvPr>
          <p:cNvCxnSpPr/>
          <p:nvPr userDrawn="1"/>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5CA6ADF-7E52-42E0-93B1-31E493B70CBC}"/>
              </a:ext>
            </a:extLst>
          </p:cNvPr>
          <p:cNvGrpSpPr/>
          <p:nvPr userDrawn="1"/>
        </p:nvGrpSpPr>
        <p:grpSpPr>
          <a:xfrm>
            <a:off x="0" y="0"/>
            <a:ext cx="4206235" cy="6858000"/>
            <a:chOff x="0" y="0"/>
            <a:chExt cx="4206235" cy="6858000"/>
          </a:xfrm>
        </p:grpSpPr>
        <p:sp>
          <p:nvSpPr>
            <p:cNvPr id="56" name="Rectangle 55">
              <a:extLst>
                <a:ext uri="{FF2B5EF4-FFF2-40B4-BE49-F238E27FC236}">
                  <a16:creationId xmlns:a16="http://schemas.microsoft.com/office/drawing/2014/main" id="{F6C554FB-96A4-42A0-9440-28BE8A5F631F}"/>
                </a:ext>
              </a:extLst>
            </p:cNvPr>
            <p:cNvSpPr/>
            <p:nvPr userDrawn="1"/>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754E044-C5C8-4340-8A82-1FF7C02C2DA2}"/>
                </a:ext>
              </a:extLst>
            </p:cNvPr>
            <p:cNvSpPr/>
            <p:nvPr userDrawn="1"/>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DA9F5F8-0309-4F40-8CAF-04F9CC0DD1A5}"/>
                </a:ext>
              </a:extLst>
            </p:cNvPr>
            <p:cNvSpPr txBox="1"/>
            <p:nvPr userDrawn="1"/>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latin typeface="Lato" panose="020F0502020204030203" pitchFamily="34" charset="0"/>
                </a:rPr>
                <a:t>Photo</a:t>
              </a:r>
              <a:r>
                <a:rPr lang="en-US" dirty="0">
                  <a:solidFill>
                    <a:schemeClr val="bg1"/>
                  </a:solidFill>
                </a:rPr>
                <a:t> Here</a:t>
              </a:r>
            </a:p>
          </p:txBody>
        </p:sp>
      </p:grpSp>
      <p:sp>
        <p:nvSpPr>
          <p:cNvPr id="7" name="Footer Placeholder 6">
            <a:extLst>
              <a:ext uri="{FF2B5EF4-FFF2-40B4-BE49-F238E27FC236}">
                <a16:creationId xmlns:a16="http://schemas.microsoft.com/office/drawing/2014/main" id="{B8F08A76-7080-41BF-8856-DB1DAB9E03D3}"/>
              </a:ext>
            </a:extLst>
          </p:cNvPr>
          <p:cNvSpPr>
            <a:spLocks noGrp="1"/>
          </p:cNvSpPr>
          <p:nvPr>
            <p:ph type="ftr" sz="quarter" idx="14"/>
          </p:nvPr>
        </p:nvSpPr>
        <p:spPr>
          <a:xfrm>
            <a:off x="4473992" y="6287405"/>
            <a:ext cx="7718008" cy="307574"/>
          </a:xfrm>
        </p:spPr>
        <p:txBody>
          <a:bodyPr/>
          <a:lstStyle>
            <a:lvl1pPr>
              <a:defRPr>
                <a:solidFill>
                  <a:schemeClr val="accent3">
                    <a:lumMod val="50000"/>
                  </a:schemeClr>
                </a:solidFill>
              </a:defRPr>
            </a:lvl1pPr>
          </a:lstStyle>
          <a:p>
            <a:endParaRPr lang="en-US" dirty="0"/>
          </a:p>
        </p:txBody>
      </p:sp>
      <p:sp>
        <p:nvSpPr>
          <p:cNvPr id="8" name="Slide Number Placeholder 7">
            <a:extLst>
              <a:ext uri="{FF2B5EF4-FFF2-40B4-BE49-F238E27FC236}">
                <a16:creationId xmlns:a16="http://schemas.microsoft.com/office/drawing/2014/main" id="{E8EBD84B-E99E-49AB-8E6C-FF811A25158E}"/>
              </a:ext>
            </a:extLst>
          </p:cNvPr>
          <p:cNvSpPr>
            <a:spLocks noGrp="1"/>
          </p:cNvSpPr>
          <p:nvPr>
            <p:ph type="sldNum" sz="quarter" idx="15"/>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238099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28FAAC-831D-48F9-BCC3-F9F7EBF492AD}"/>
              </a:ext>
            </a:extLst>
          </p:cNvPr>
          <p:cNvSpPr/>
          <p:nvPr userDrawn="1"/>
        </p:nvSpPr>
        <p:spPr>
          <a:xfrm>
            <a:off x="0" y="1138199"/>
            <a:ext cx="12192000" cy="481492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376730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26520" y="6228588"/>
            <a:ext cx="2743200" cy="365125"/>
          </a:xfrm>
          <a:prstGeom prst="rect">
            <a:avLst/>
          </a:prstGeom>
        </p:spPr>
        <p:txBody>
          <a:bodyPr vert="horz" lIns="91440" tIns="45720" rIns="91440" bIns="45720" rtlCol="0" anchor="ctr"/>
          <a:lstStyle>
            <a:lvl1pPr algn="r">
              <a:defRPr sz="1200">
                <a:solidFill>
                  <a:schemeClr val="accent3">
                    <a:lumMod val="50000"/>
                  </a:schemeClr>
                </a:solidFill>
                <a:latin typeface="Lato" panose="020F0502020204030203" pitchFamily="34" charset="0"/>
              </a:defRPr>
            </a:lvl1pPr>
          </a:lstStyle>
          <a:p>
            <a:fld id="{A3DA3D6A-6DDB-44AC-922F-0D6A3F925C34}" type="slidenum">
              <a:rPr lang="en-US" smtClean="0"/>
              <a:pPr/>
              <a:t>‹#›</a:t>
            </a:fld>
            <a:endParaRPr lang="en-US" dirty="0"/>
          </a:p>
        </p:txBody>
      </p:sp>
      <p:cxnSp>
        <p:nvCxnSpPr>
          <p:cNvPr id="7" name="Straight Connector 6">
            <a:extLst>
              <a:ext uri="{FF2B5EF4-FFF2-40B4-BE49-F238E27FC236}">
                <a16:creationId xmlns:a16="http://schemas.microsoft.com/office/drawing/2014/main" id="{C7F2594E-86EB-44EC-B48E-51B7CE719B85}"/>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6413D82-8688-44CF-A52A-4F9B26B2CB9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9" name="Straight Connector 8">
            <a:extLst>
              <a:ext uri="{FF2B5EF4-FFF2-40B4-BE49-F238E27FC236}">
                <a16:creationId xmlns:a16="http://schemas.microsoft.com/office/drawing/2014/main" id="{55417274-54A4-4978-B752-BEDDEF018124}"/>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F46E7A34-11F1-416B-90B2-A27B5E7951C5}"/>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2" name="Title Placeholder 1">
            <a:extLst>
              <a:ext uri="{FF2B5EF4-FFF2-40B4-BE49-F238E27FC236}">
                <a16:creationId xmlns:a16="http://schemas.microsoft.com/office/drawing/2014/main" id="{902CCBE2-E3BC-46A0-A935-6C9B3B13CBC0}"/>
              </a:ext>
            </a:extLst>
          </p:cNvPr>
          <p:cNvSpPr>
            <a:spLocks noGrp="1"/>
          </p:cNvSpPr>
          <p:nvPr>
            <p:ph type="title"/>
          </p:nvPr>
        </p:nvSpPr>
        <p:spPr>
          <a:xfrm>
            <a:off x="234356" y="317726"/>
            <a:ext cx="10515600" cy="69606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D2EB849-0637-418E-B50D-29E0BDAB9BE6}"/>
              </a:ext>
            </a:extLst>
          </p:cNvPr>
          <p:cNvSpPr>
            <a:spLocks noGrp="1"/>
          </p:cNvSpPr>
          <p:nvPr>
            <p:ph type="ftr" sz="quarter" idx="3"/>
          </p:nvPr>
        </p:nvSpPr>
        <p:spPr>
          <a:xfrm>
            <a:off x="838200" y="5645551"/>
            <a:ext cx="10515600" cy="307574"/>
          </a:xfrm>
          <a:prstGeom prst="rect">
            <a:avLst/>
          </a:prstGeom>
        </p:spPr>
        <p:txBody>
          <a:bodyPr vert="horz" lIns="91440" tIns="45720" rIns="91440" bIns="45720" rtlCol="0" anchor="t" anchorCtr="0"/>
          <a:lstStyle>
            <a:lvl1pPr algn="ctr">
              <a:defRPr sz="1200">
                <a:solidFill>
                  <a:schemeClr val="accent3">
                    <a:lumMod val="50000"/>
                  </a:schemeClr>
                </a:solidFill>
                <a:latin typeface="Lato" panose="020F0502020204030203" pitchFamily="34" charset="0"/>
              </a:defRPr>
            </a:lvl1pPr>
          </a:lstStyle>
          <a:p>
            <a:endParaRPr lang="en-US" dirty="0"/>
          </a:p>
        </p:txBody>
      </p:sp>
      <p:cxnSp>
        <p:nvCxnSpPr>
          <p:cNvPr id="13" name="Straight Connector 12">
            <a:extLst>
              <a:ext uri="{FF2B5EF4-FFF2-40B4-BE49-F238E27FC236}">
                <a16:creationId xmlns:a16="http://schemas.microsoft.com/office/drawing/2014/main" id="{0A6F8F8D-1081-4EE1-9955-F520F7DD2ACA}"/>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7FDC74-FF28-45A0-81D7-F3D74CFFC429}"/>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13B3B0-5F45-4923-B7A4-D4F18946046B}"/>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171B72-D39B-4CE7-8305-6998146900FA}"/>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315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dt="0"/>
  <p:txStyles>
    <p:titleStyle>
      <a:lvl1pPr algn="l" defTabSz="914400" rtl="0" eaLnBrk="1" latinLnBrk="0" hangingPunct="1">
        <a:lnSpc>
          <a:spcPct val="90000"/>
        </a:lnSpc>
        <a:spcBef>
          <a:spcPct val="0"/>
        </a:spcBef>
        <a:buNone/>
        <a:defRPr sz="3000" b="1" kern="1200">
          <a:solidFill>
            <a:schemeClr val="tx1"/>
          </a:solidFill>
          <a:latin typeface="PT Serif" panose="020A0603040505020204" pitchFamily="18" charset="0"/>
          <a:ea typeface="+mj-ea"/>
          <a:cs typeface="+mj-cs"/>
        </a:defRPr>
      </a:lvl1pPr>
    </p:titleStyle>
    <p:bodyStyle>
      <a:lvl1pPr marL="284163" indent="-284163" algn="l" defTabSz="914400" rtl="0" eaLnBrk="1" latinLnBrk="0" hangingPunct="1">
        <a:lnSpc>
          <a:spcPts val="2800"/>
        </a:lnSpc>
        <a:spcBef>
          <a:spcPts val="1800"/>
        </a:spcBef>
        <a:buSzPct val="75000"/>
        <a:buFont typeface="Arial" panose="020B0604020202020204" pitchFamily="34" charset="0"/>
        <a:buChar char="•"/>
        <a:defRPr sz="2600" kern="1200">
          <a:solidFill>
            <a:schemeClr val="accent3">
              <a:lumMod val="50000"/>
            </a:schemeClr>
          </a:solidFill>
          <a:latin typeface="Lato" panose="020F0502020204030203" pitchFamily="34" charset="0"/>
          <a:ea typeface="+mn-ea"/>
          <a:cs typeface="+mn-cs"/>
        </a:defRPr>
      </a:lvl1pPr>
      <a:lvl2pPr marL="685800" indent="-228600" algn="l" defTabSz="914400" rtl="0" eaLnBrk="1" latinLnBrk="0" hangingPunct="1">
        <a:lnSpc>
          <a:spcPts val="2800"/>
        </a:lnSpc>
        <a:spcBef>
          <a:spcPts val="1800"/>
        </a:spcBef>
        <a:buSzPct val="75000"/>
        <a:buFont typeface="Arial" panose="020B0604020202020204" pitchFamily="34" charset="0"/>
        <a:buChar char="•"/>
        <a:defRPr sz="2200" i="1" kern="1200">
          <a:solidFill>
            <a:schemeClr val="tx2"/>
          </a:solidFill>
          <a:latin typeface="Lato" panose="020F050202020403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lumMod val="75000"/>
            </a:schemeClr>
          </a:solidFill>
          <a:latin typeface="Lato" panose="020F050202020403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28FAAC-831D-48F9-BCC3-F9F7EBF492AD}"/>
              </a:ext>
            </a:extLst>
          </p:cNvPr>
          <p:cNvSpPr/>
          <p:nvPr userDrawn="1"/>
        </p:nvSpPr>
        <p:spPr>
          <a:xfrm>
            <a:off x="0" y="1138199"/>
            <a:ext cx="12192000" cy="481492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376730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26520" y="6228588"/>
            <a:ext cx="2743200" cy="365125"/>
          </a:xfrm>
          <a:prstGeom prst="rect">
            <a:avLst/>
          </a:prstGeom>
        </p:spPr>
        <p:txBody>
          <a:bodyPr vert="horz" lIns="91440" tIns="45720" rIns="91440" bIns="45720" rtlCol="0" anchor="ctr"/>
          <a:lstStyle>
            <a:lvl1pPr algn="r">
              <a:defRPr sz="1200">
                <a:solidFill>
                  <a:schemeClr val="accent3">
                    <a:lumMod val="50000"/>
                  </a:schemeClr>
                </a:solidFill>
                <a:latin typeface="Lato" panose="020F0502020204030203" pitchFamily="34" charset="0"/>
              </a:defRPr>
            </a:lvl1pPr>
          </a:lstStyle>
          <a:p>
            <a:fld id="{A3DA3D6A-6DDB-44AC-922F-0D6A3F925C34}" type="slidenum">
              <a:rPr lang="en-US" smtClean="0"/>
              <a:pPr/>
              <a:t>‹#›</a:t>
            </a:fld>
            <a:endParaRPr lang="en-US" dirty="0"/>
          </a:p>
        </p:txBody>
      </p:sp>
      <p:cxnSp>
        <p:nvCxnSpPr>
          <p:cNvPr id="7" name="Straight Connector 6">
            <a:extLst>
              <a:ext uri="{FF2B5EF4-FFF2-40B4-BE49-F238E27FC236}">
                <a16:creationId xmlns:a16="http://schemas.microsoft.com/office/drawing/2014/main" id="{C7F2594E-86EB-44EC-B48E-51B7CE719B85}"/>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6413D82-8688-44CF-A52A-4F9B26B2CB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9" name="Straight Connector 8">
            <a:extLst>
              <a:ext uri="{FF2B5EF4-FFF2-40B4-BE49-F238E27FC236}">
                <a16:creationId xmlns:a16="http://schemas.microsoft.com/office/drawing/2014/main" id="{55417274-54A4-4978-B752-BEDDEF018124}"/>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F46E7A34-11F1-416B-90B2-A27B5E7951C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2" name="Title Placeholder 1">
            <a:extLst>
              <a:ext uri="{FF2B5EF4-FFF2-40B4-BE49-F238E27FC236}">
                <a16:creationId xmlns:a16="http://schemas.microsoft.com/office/drawing/2014/main" id="{902CCBE2-E3BC-46A0-A935-6C9B3B13CBC0}"/>
              </a:ext>
            </a:extLst>
          </p:cNvPr>
          <p:cNvSpPr>
            <a:spLocks noGrp="1"/>
          </p:cNvSpPr>
          <p:nvPr>
            <p:ph type="title"/>
          </p:nvPr>
        </p:nvSpPr>
        <p:spPr>
          <a:xfrm>
            <a:off x="234356" y="317726"/>
            <a:ext cx="10515600" cy="69606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D2EB849-0637-418E-B50D-29E0BDAB9BE6}"/>
              </a:ext>
            </a:extLst>
          </p:cNvPr>
          <p:cNvSpPr>
            <a:spLocks noGrp="1"/>
          </p:cNvSpPr>
          <p:nvPr>
            <p:ph type="ftr" sz="quarter" idx="3"/>
          </p:nvPr>
        </p:nvSpPr>
        <p:spPr>
          <a:xfrm>
            <a:off x="838200" y="5645551"/>
            <a:ext cx="10515600" cy="307574"/>
          </a:xfrm>
          <a:prstGeom prst="rect">
            <a:avLst/>
          </a:prstGeom>
        </p:spPr>
        <p:txBody>
          <a:bodyPr vert="horz" lIns="91440" tIns="45720" rIns="91440" bIns="45720" rtlCol="0" anchor="t" anchorCtr="0"/>
          <a:lstStyle>
            <a:lvl1pPr algn="ctr">
              <a:defRPr sz="1200">
                <a:solidFill>
                  <a:schemeClr val="accent3">
                    <a:lumMod val="50000"/>
                  </a:schemeClr>
                </a:solidFill>
                <a:latin typeface="Lato" panose="020F0502020204030203" pitchFamily="34" charset="0"/>
              </a:defRPr>
            </a:lvl1pPr>
          </a:lstStyle>
          <a:p>
            <a:endParaRPr lang="en-US" dirty="0"/>
          </a:p>
        </p:txBody>
      </p:sp>
      <p:cxnSp>
        <p:nvCxnSpPr>
          <p:cNvPr id="13" name="Straight Connector 12">
            <a:extLst>
              <a:ext uri="{FF2B5EF4-FFF2-40B4-BE49-F238E27FC236}">
                <a16:creationId xmlns:a16="http://schemas.microsoft.com/office/drawing/2014/main" id="{0A6F8F8D-1081-4EE1-9955-F520F7DD2ACA}"/>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7FDC74-FF28-45A0-81D7-F3D74CFFC429}"/>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13B3B0-5F45-4923-B7A4-D4F18946046B}"/>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171B72-D39B-4CE7-8305-6998146900FA}"/>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3155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hf hdr="0" dt="0"/>
  <p:txStyles>
    <p:titleStyle>
      <a:lvl1pPr algn="l" defTabSz="914400" rtl="0" eaLnBrk="1" latinLnBrk="0" hangingPunct="1">
        <a:lnSpc>
          <a:spcPct val="90000"/>
        </a:lnSpc>
        <a:spcBef>
          <a:spcPct val="0"/>
        </a:spcBef>
        <a:buNone/>
        <a:defRPr sz="3000" b="1" kern="1200">
          <a:solidFill>
            <a:schemeClr val="tx1"/>
          </a:solidFill>
          <a:latin typeface="PT Serif" panose="020A0603040505020204" pitchFamily="18" charset="0"/>
          <a:ea typeface="+mj-ea"/>
          <a:cs typeface="+mj-cs"/>
        </a:defRPr>
      </a:lvl1pPr>
    </p:titleStyle>
    <p:bodyStyle>
      <a:lvl1pPr marL="284163" indent="-284163" algn="l" defTabSz="914400" rtl="0" eaLnBrk="1" latinLnBrk="0" hangingPunct="1">
        <a:lnSpc>
          <a:spcPts val="2800"/>
        </a:lnSpc>
        <a:spcBef>
          <a:spcPts val="1800"/>
        </a:spcBef>
        <a:buSzPct val="75000"/>
        <a:buFont typeface="Arial" panose="020B0604020202020204" pitchFamily="34" charset="0"/>
        <a:buChar char="•"/>
        <a:defRPr sz="2600" kern="1200">
          <a:solidFill>
            <a:schemeClr val="accent3">
              <a:lumMod val="50000"/>
            </a:schemeClr>
          </a:solidFill>
          <a:latin typeface="Lato" panose="020F0502020204030203" pitchFamily="34" charset="0"/>
          <a:ea typeface="+mn-ea"/>
          <a:cs typeface="+mn-cs"/>
        </a:defRPr>
      </a:lvl1pPr>
      <a:lvl2pPr marL="685800" indent="-228600" algn="l" defTabSz="914400" rtl="0" eaLnBrk="1" latinLnBrk="0" hangingPunct="1">
        <a:lnSpc>
          <a:spcPts val="2800"/>
        </a:lnSpc>
        <a:spcBef>
          <a:spcPts val="1800"/>
        </a:spcBef>
        <a:buSzPct val="75000"/>
        <a:buFont typeface="Arial" panose="020B0604020202020204" pitchFamily="34" charset="0"/>
        <a:buChar char="•"/>
        <a:defRPr sz="2200" i="1" kern="1200">
          <a:solidFill>
            <a:schemeClr val="tx2"/>
          </a:solidFill>
          <a:latin typeface="Lato" panose="020F050202020403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lumMod val="75000"/>
            </a:schemeClr>
          </a:solidFill>
          <a:latin typeface="Lato" panose="020F050202020403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mJsb2dzKjJmKjNmYyozZDU0JnVtaWQ9MmI1MzY3ZWItNDZkNi00OWQ4LWFhYjktN2ZkNGFjMTU3OGY0JmF1dGg9NGNiYjhhMmRjYTY1YjlkOWE1Y2QwOTk4ODcxZGIyMjdjMzNhMjRkNC1lMTdjMjM3MTY3YjRmOWNkM2RiNzQ1MTMwODRkNjgyNzE0NmVjYTk2X187SlNVbEpTVWxKU1UhIUtzOUhxRUdEaGchWmw2YnhxaUstYnJEZGM4aXRsU2hMWUNNaE1UZlBMdVZvTXFVVExJaTRING5lT0FKMjZsTDlRajhWbkJBa1dfRHM4R0w3Sk5ybzZ2RHo1NXNpc3JiMi1TV1BZV1JQcDdhSC1Qa0xENCQ=&amp;i=NWU3OTBlODA3NDkxM2QwZWEzNDc3YjBl&amp;t=Um1BSEg3N2pPMjZaVENVcW9YUGY3SGsvVit2VGNkZEVQSERhcER6Q0MyUT0=&amp;h=c27ffbded627495ca42552453eb7d119&amp;s=AVNPUEhUT0NFTkNSWVBUSVbx8V72mMz4pfOzVQI4mS6cpV1LDGShNJKCiOTDakcUXLTtecXHI8cflFEb0z7sncIDpGq5TLW5TcpzcE5JzeR2__;!!Ks9HqEGDhg!eElk6GS4c28Tw3zqI0FLARgz_kZXFTx8QpeimmO1MqX9b7WLQ3CH0ZTH3JksTAePIudg-k4K_VyD0cI4k6zrjUQf0Aho$" TargetMode="External"/><Relationship Id="rId7" Type="http://schemas.openxmlformats.org/officeDocument/2006/relationships/hyperlink" Target="https://unclaimedretirementbenefits.com/"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s://www.linkedin.com/in/samantha-kolb-857932b9/" TargetMode="External"/><Relationship Id="rId5" Type="http://schemas.openxmlformats.org/officeDocument/2006/relationships/hyperlink" Target="https://www.johnsonfinancialgroup.com/personal/your-financial-life/young-professionals/young-professionals-registration/" TargetMode="External"/><Relationship Id="rId4"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nlvdXIqMmRtb25leSoyZHlvdXIqMmRtaXNzaW9uKjJmJnVtaWQ9MmI1MzY3ZWItNDZkNi00OWQ4LWFhYjktN2ZkNGFjMTU3OGY0JmF1dGg9NGNiYjhhMmRjYTY1YjlkOWE1Y2QwOTk4ODcxZGIyMjdjMzNhMjRkNC00NmQxZTA2YTU5ZWM5YjFlZmI3OTI3ZWQ3YzZmOWY1MDYyOGRjOWQ0X187SlNVbEpTVWxKU1VsISFLczlIcUVHRGhnIVpsNmJ4cWlLLWJyRGRjOGl0bFNoTFlDTWhNVGZQTHVWb01xVVRMSWk0SDRuZU9BSjI2bEw5UWo4Vm5CQWtXX0RzOEdMN0pOcm82dkR6NTVzaXNyYjItU1dQWVdSUHA3YTJxemdJNEEk&amp;i=NWU3OTBlODA3NDkxM2QwZWEzNDc3YjBl&amp;t=WGNuUUF6VkhrbUh5TDJPS3l5cW9SQ3BvZ0x3OG56Qkd0QjhyaXNrUlRFYz0=&amp;h=c27ffbded627495ca42552453eb7d119&amp;s=AVNPUEhUT0NFTkNSWVBUSVbx8V72mMz4pfOzVQI4mS6cpV1LDGShNJKCiOTDakcUXLTtecXHI8cflFEb0z7sncIDpGq5TLW5TcpzcE5JzeR2__;!!Ks9HqEGDhg!eElk6GS4c28Tw3zqI0FLARgz_kZXFTx8QpeimmO1MqX9b7WLQ3CH0ZTH3JksTAePIudg-k4K_VyD0cI4k6zrjdFPtcc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D783A38B-D1DB-71D4-5E7D-B51404421850}"/>
              </a:ext>
            </a:extLst>
          </p:cNvPr>
          <p:cNvSpPr txBox="1">
            <a:spLocks/>
          </p:cNvSpPr>
          <p:nvPr/>
        </p:nvSpPr>
        <p:spPr bwMode="auto">
          <a:xfrm>
            <a:off x="4556615" y="1200921"/>
            <a:ext cx="7135235" cy="142265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bg1"/>
                </a:solidFill>
                <a:latin typeface="PT Serif" panose="020A0603040505020204" pitchFamily="18" charset="0"/>
                <a:ea typeface="+mj-ea"/>
                <a:cs typeface="+mj-cs"/>
              </a:defRPr>
            </a:lvl1pPr>
          </a:lstStyle>
          <a:p>
            <a:r>
              <a:rPr lang="en-US" sz="3600" dirty="0"/>
              <a:t>Foundations of a Financial Plan</a:t>
            </a:r>
          </a:p>
        </p:txBody>
      </p:sp>
      <p:sp>
        <p:nvSpPr>
          <p:cNvPr id="4" name="Subtitle 5">
            <a:extLst>
              <a:ext uri="{FF2B5EF4-FFF2-40B4-BE49-F238E27FC236}">
                <a16:creationId xmlns:a16="http://schemas.microsoft.com/office/drawing/2014/main" id="{E458D958-64E2-8E54-8A59-0BEE7D1D2E44}"/>
              </a:ext>
            </a:extLst>
          </p:cNvPr>
          <p:cNvSpPr txBox="1">
            <a:spLocks/>
          </p:cNvSpPr>
          <p:nvPr/>
        </p:nvSpPr>
        <p:spPr>
          <a:xfrm>
            <a:off x="4556615" y="3625822"/>
            <a:ext cx="7234598" cy="1055906"/>
          </a:xfrm>
          <a:prstGeom prst="rect">
            <a:avLst/>
          </a:prstGeom>
        </p:spPr>
        <p:txBody>
          <a:bodyPr vert="horz" lIns="91440" tIns="45720" rIns="91440" bIns="45720" rtlCol="0" anchor="t" anchorCtr="0">
            <a:noAutofit/>
          </a:bodyPr>
          <a:lstStyle>
            <a:lvl1pPr marL="0" indent="0" algn="l" defTabSz="914400" rtl="0" eaLnBrk="1" latinLnBrk="0" hangingPunct="1">
              <a:lnSpc>
                <a:spcPts val="2800"/>
              </a:lnSpc>
              <a:spcBef>
                <a:spcPts val="1800"/>
              </a:spcBef>
              <a:buSzPct val="75000"/>
              <a:buFont typeface="Arial" panose="020B0604020202020204" pitchFamily="34" charset="0"/>
              <a:buNone/>
              <a:defRPr sz="2400" kern="1200">
                <a:solidFill>
                  <a:schemeClr val="bg1"/>
                </a:solidFill>
                <a:latin typeface="Lato" panose="020F0502020204030203" pitchFamily="34" charset="0"/>
                <a:ea typeface="+mn-ea"/>
                <a:cs typeface="+mn-cs"/>
              </a:defRPr>
            </a:lvl1pPr>
            <a:lvl2pPr marL="457200" indent="0" algn="ctr" defTabSz="914400" rtl="0" eaLnBrk="1" latinLnBrk="0" hangingPunct="1">
              <a:lnSpc>
                <a:spcPts val="2800"/>
              </a:lnSpc>
              <a:spcBef>
                <a:spcPts val="1800"/>
              </a:spcBef>
              <a:buSzPct val="75000"/>
              <a:buFont typeface="Arial" panose="020B0604020202020204" pitchFamily="34" charset="0"/>
              <a:buNone/>
              <a:defRPr sz="2000" i="1" kern="1200">
                <a:solidFill>
                  <a:schemeClr val="tx2"/>
                </a:solidFill>
                <a:latin typeface="Lato" panose="020F0502020204030203" pitchFamily="34" charset="0"/>
                <a:ea typeface="+mn-ea"/>
                <a:cs typeface="+mn-cs"/>
              </a:defRPr>
            </a:lvl2pPr>
            <a:lvl3pPr marL="914400" indent="0" algn="ctr" defTabSz="914400" rtl="0" eaLnBrk="1" latinLnBrk="0" hangingPunct="1">
              <a:lnSpc>
                <a:spcPct val="150000"/>
              </a:lnSpc>
              <a:spcBef>
                <a:spcPts val="500"/>
              </a:spcBef>
              <a:buFont typeface="Arial" panose="020B0604020202020204" pitchFamily="34" charset="0"/>
              <a:buNone/>
              <a:defRPr sz="1800" kern="1200">
                <a:solidFill>
                  <a:schemeClr val="accent4">
                    <a:lumMod val="75000"/>
                  </a:schemeClr>
                </a:solidFill>
                <a:latin typeface="Lato" panose="020F0502020204030203" pitchFamily="34" charset="0"/>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sz="1600" kern="1200">
                <a:solidFill>
                  <a:schemeClr val="accent6">
                    <a:lumMod val="75000"/>
                  </a:schemeClr>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sz="1600" kern="1200">
                <a:solidFill>
                  <a:schemeClr val="accent6">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600"/>
              </a:spcAft>
              <a:defRPr/>
            </a:pPr>
            <a:r>
              <a:rPr lang="en-US" sz="1600" dirty="0">
                <a:solidFill>
                  <a:schemeClr val="accent4"/>
                </a:solidFill>
              </a:rPr>
              <a:t>PRESENTED BY:</a:t>
            </a:r>
          </a:p>
          <a:p>
            <a:pPr>
              <a:lnSpc>
                <a:spcPct val="100000"/>
              </a:lnSpc>
              <a:spcBef>
                <a:spcPts val="0"/>
              </a:spcBef>
              <a:defRPr/>
            </a:pPr>
            <a:r>
              <a:rPr lang="en-US" sz="2000" b="1" dirty="0">
                <a:latin typeface="Lato Black" panose="020F0502020204030203" pitchFamily="34" charset="0"/>
                <a:ea typeface="Lato Black" panose="020F0502020204030203" pitchFamily="34" charset="0"/>
                <a:cs typeface="Lato Black" panose="020F0502020204030203" pitchFamily="34" charset="0"/>
              </a:rPr>
              <a:t>Samantha Kolb</a:t>
            </a:r>
            <a:r>
              <a:rPr lang="en-US" sz="2000" b="1" dirty="0"/>
              <a:t>,</a:t>
            </a:r>
            <a:r>
              <a:rPr lang="en-US" sz="2000" dirty="0"/>
              <a:t> AVP – Wealth Education Consultant</a:t>
            </a:r>
          </a:p>
          <a:p>
            <a:pPr>
              <a:lnSpc>
                <a:spcPct val="100000"/>
              </a:lnSpc>
              <a:spcBef>
                <a:spcPts val="0"/>
              </a:spcBef>
              <a:defRPr/>
            </a:pPr>
            <a:r>
              <a:rPr lang="en-US" sz="2000" b="1" dirty="0">
                <a:latin typeface="Lato Black" panose="020F0502020204030203" pitchFamily="34" charset="0"/>
                <a:ea typeface="Lato Black" panose="020F0502020204030203" pitchFamily="34" charset="0"/>
                <a:cs typeface="Lato Black" panose="020F0502020204030203" pitchFamily="34" charset="0"/>
              </a:rPr>
              <a:t>Allison Moeschberger</a:t>
            </a:r>
            <a:r>
              <a:rPr lang="en-US" sz="2000" b="1" dirty="0"/>
              <a:t>,</a:t>
            </a:r>
            <a:r>
              <a:rPr lang="en-US" sz="2000" dirty="0"/>
              <a:t> CFP®, VP – Wealth Advisor</a:t>
            </a:r>
            <a:endParaRPr lang="en-US" sz="2000" dirty="0">
              <a:solidFill>
                <a:schemeClr val="bg1">
                  <a:lumMod val="10000"/>
                </a:schemeClr>
              </a:solidFill>
            </a:endParaRPr>
          </a:p>
          <a:p>
            <a:pPr>
              <a:lnSpc>
                <a:spcPct val="100000"/>
              </a:lnSpc>
              <a:spcBef>
                <a:spcPts val="0"/>
              </a:spcBef>
              <a:defRPr/>
            </a:pPr>
            <a:endParaRPr lang="en-US" sz="2000" dirty="0">
              <a:solidFill>
                <a:schemeClr val="bg1">
                  <a:lumMod val="10000"/>
                </a:schemeClr>
              </a:solidFill>
            </a:endParaRPr>
          </a:p>
        </p:txBody>
      </p:sp>
      <p:sp>
        <p:nvSpPr>
          <p:cNvPr id="7" name="TextBox 6">
            <a:extLst>
              <a:ext uri="{FF2B5EF4-FFF2-40B4-BE49-F238E27FC236}">
                <a16:creationId xmlns:a16="http://schemas.microsoft.com/office/drawing/2014/main" id="{11FFD25A-70F5-822B-1AF6-F44292A43CC6}"/>
              </a:ext>
            </a:extLst>
          </p:cNvPr>
          <p:cNvSpPr txBox="1"/>
          <p:nvPr/>
        </p:nvSpPr>
        <p:spPr>
          <a:xfrm>
            <a:off x="4556615" y="2536289"/>
            <a:ext cx="6095306" cy="369332"/>
          </a:xfrm>
          <a:prstGeom prst="rect">
            <a:avLst/>
          </a:prstGeom>
          <a:noFill/>
        </p:spPr>
        <p:txBody>
          <a:bodyPr wrap="square">
            <a:spAutoFit/>
          </a:bodyPr>
          <a:lstStyle/>
          <a:p>
            <a:r>
              <a:rPr lang="en-US" i="1" dirty="0">
                <a:solidFill>
                  <a:schemeClr val="bg1"/>
                </a:solidFill>
              </a:rPr>
              <a:t>Building Confidence, Clarity, and Trust</a:t>
            </a:r>
            <a:endParaRPr lang="en-US" dirty="0">
              <a:solidFill>
                <a:schemeClr val="bg1"/>
              </a:solidFill>
            </a:endParaRPr>
          </a:p>
        </p:txBody>
      </p:sp>
    </p:spTree>
    <p:extLst>
      <p:ext uri="{BB962C8B-B14F-4D97-AF65-F5344CB8AC3E}">
        <p14:creationId xmlns:p14="http://schemas.microsoft.com/office/powerpoint/2010/main" val="74276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432" y="478081"/>
            <a:ext cx="8229600" cy="533451"/>
          </a:xfrm>
        </p:spPr>
        <p:txBody>
          <a:bodyPr>
            <a:normAutofit/>
          </a:bodyPr>
          <a:lstStyle/>
          <a:p>
            <a:r>
              <a:rPr lang="en-US" dirty="0"/>
              <a:t>Step 5 – Tax Efficiency Planning</a:t>
            </a:r>
          </a:p>
        </p:txBody>
      </p:sp>
      <p:grpSp>
        <p:nvGrpSpPr>
          <p:cNvPr id="28" name="Group 30"/>
          <p:cNvGrpSpPr/>
          <p:nvPr/>
        </p:nvGrpSpPr>
        <p:grpSpPr>
          <a:xfrm>
            <a:off x="9583058" y="1942714"/>
            <a:ext cx="457319" cy="3372729"/>
            <a:chOff x="4138672" y="1524000"/>
            <a:chExt cx="609600" cy="4267200"/>
          </a:xfrm>
          <a:solidFill>
            <a:schemeClr val="accent6"/>
          </a:solidFill>
        </p:grpSpPr>
        <p:sp>
          <p:nvSpPr>
            <p:cNvPr id="9" name="Rounded Rectangle 8">
              <a:hlinkClick r:id="" action="ppaction://noaction"/>
            </p:cNvPr>
            <p:cNvSpPr/>
            <p:nvPr/>
          </p:nvSpPr>
          <p:spPr>
            <a:xfrm>
              <a:off x="4138672" y="1524000"/>
              <a:ext cx="609600" cy="4267200"/>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254379" y="5201527"/>
              <a:ext cx="417100" cy="467281"/>
            </a:xfrm>
            <a:prstGeom prst="rect">
              <a:avLst/>
            </a:prstGeom>
            <a:grpFill/>
            <a:ln>
              <a:solidFill>
                <a:schemeClr val="accent6"/>
              </a:solidFill>
            </a:ln>
          </p:spPr>
          <p:txBody>
            <a:bodyPr wrap="none" rtlCol="0">
              <a:spAutoFit/>
            </a:bodyPr>
            <a:lstStyle/>
            <a:p>
              <a:r>
                <a:rPr lang="en-US" dirty="0">
                  <a:solidFill>
                    <a:schemeClr val="bg1"/>
                  </a:solidFill>
                  <a:latin typeface="Arial" pitchFamily="34" charset="0"/>
                  <a:cs typeface="Arial" pitchFamily="34" charset="0"/>
                </a:rPr>
                <a:t>6</a:t>
              </a:r>
            </a:p>
          </p:txBody>
        </p:sp>
      </p:grpSp>
      <p:grpSp>
        <p:nvGrpSpPr>
          <p:cNvPr id="40" name="Group 39"/>
          <p:cNvGrpSpPr/>
          <p:nvPr/>
        </p:nvGrpSpPr>
        <p:grpSpPr>
          <a:xfrm>
            <a:off x="4678311" y="1942713"/>
            <a:ext cx="4847528" cy="3372728"/>
            <a:chOff x="4204652" y="1615440"/>
            <a:chExt cx="6461687" cy="4495800"/>
          </a:xfrm>
        </p:grpSpPr>
        <p:sp>
          <p:nvSpPr>
            <p:cNvPr id="10" name="Rounded Rectangle 9"/>
            <p:cNvSpPr/>
            <p:nvPr/>
          </p:nvSpPr>
          <p:spPr>
            <a:xfrm>
              <a:off x="4204652" y="1615440"/>
              <a:ext cx="6461687" cy="4495800"/>
            </a:xfrm>
            <a:prstGeom prst="roundRect">
              <a:avLst>
                <a:gd name="adj" fmla="val 2821"/>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10"/>
            <p:cNvSpPr txBox="1">
              <a:spLocks/>
            </p:cNvSpPr>
            <p:nvPr/>
          </p:nvSpPr>
          <p:spPr>
            <a:xfrm>
              <a:off x="4646612" y="2667000"/>
              <a:ext cx="5562600" cy="2895600"/>
            </a:xfrm>
            <a:prstGeom prst="rect">
              <a:avLst/>
            </a:prstGeom>
          </p:spPr>
          <p:txBody>
            <a:bodyPr>
              <a:normAutofit fontScale="85000" lnSpcReduction="20000"/>
            </a:bodyPr>
            <a:lstStyle/>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Roth Conversions</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Required Minimum Distributions (RMDs)</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Qualified vs Non-qualified Investments</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Tax Diversification (Now, Later, Never)</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Withholding</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Filing Status</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Effects of Liquidation</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Business Ownership</a:t>
              </a:r>
            </a:p>
            <a:p>
              <a:pPr indent="-342922" defTabSz="914461">
                <a:lnSpc>
                  <a:spcPct val="130000"/>
                </a:lnSpc>
                <a:spcBef>
                  <a:spcPct val="20000"/>
                </a:spcBef>
                <a:defRPr/>
              </a:pPr>
              <a:endParaRPr lang="en-US" sz="1351" dirty="0">
                <a:solidFill>
                  <a:schemeClr val="tx1">
                    <a:lumMod val="75000"/>
                    <a:lumOff val="25000"/>
                  </a:schemeClr>
                </a:solidFill>
                <a:latin typeface="Arial" pitchFamily="34" charset="0"/>
                <a:cs typeface="Arial" pitchFamily="34" charset="0"/>
              </a:endParaRPr>
            </a:p>
          </p:txBody>
        </p:sp>
        <p:sp>
          <p:nvSpPr>
            <p:cNvPr id="39" name="TextBox 38"/>
            <p:cNvSpPr txBox="1"/>
            <p:nvPr/>
          </p:nvSpPr>
          <p:spPr>
            <a:xfrm>
              <a:off x="4646612" y="2067580"/>
              <a:ext cx="4584905" cy="615564"/>
            </a:xfrm>
            <a:prstGeom prst="rect">
              <a:avLst/>
            </a:prstGeom>
            <a:noFill/>
          </p:spPr>
          <p:txBody>
            <a:bodyPr wrap="square" rtlCol="0">
              <a:spAutoFit/>
            </a:bodyPr>
            <a:lstStyle/>
            <a:p>
              <a:r>
                <a:rPr lang="en-US" sz="2401" kern="0" dirty="0">
                  <a:solidFill>
                    <a:schemeClr val="accent2"/>
                  </a:solidFill>
                  <a:latin typeface="Arial" pitchFamily="34" charset="0"/>
                  <a:cs typeface="Arial" pitchFamily="34" charset="0"/>
                </a:rPr>
                <a:t>Tax Efficient Strategies</a:t>
              </a:r>
            </a:p>
          </p:txBody>
        </p:sp>
      </p:grpSp>
      <p:grpSp>
        <p:nvGrpSpPr>
          <p:cNvPr id="2" name="Group 25"/>
          <p:cNvGrpSpPr/>
          <p:nvPr/>
        </p:nvGrpSpPr>
        <p:grpSpPr>
          <a:xfrm>
            <a:off x="2151626" y="1942713"/>
            <a:ext cx="457319" cy="3372728"/>
            <a:chOff x="760412" y="1524000"/>
            <a:chExt cx="609600" cy="4267200"/>
          </a:xfrm>
          <a:solidFill>
            <a:schemeClr val="accent4"/>
          </a:solidFill>
        </p:grpSpPr>
        <p:sp>
          <p:nvSpPr>
            <p:cNvPr id="4" name="Rounded Rectangle 3">
              <a:hlinkClick r:id="" action="ppaction://noaction"/>
            </p:cNvPr>
            <p:cNvSpPr/>
            <p:nvPr/>
          </p:nvSpPr>
          <p:spPr>
            <a:xfrm>
              <a:off x="760412" y="1524000"/>
              <a:ext cx="609600" cy="42672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84677" y="5181599"/>
              <a:ext cx="417100" cy="467282"/>
            </a:xfrm>
            <a:prstGeom prst="rect">
              <a:avLst/>
            </a:prstGeom>
            <a:grpFill/>
            <a:ln>
              <a:solidFill>
                <a:schemeClr val="accent4"/>
              </a:solidFill>
            </a:ln>
          </p:spPr>
          <p:txBody>
            <a:bodyPr wrap="none" rtlCol="0">
              <a:spAutoFit/>
            </a:bodyPr>
            <a:lstStyle/>
            <a:p>
              <a:r>
                <a:rPr lang="en-US" dirty="0">
                  <a:solidFill>
                    <a:schemeClr val="bg1"/>
                  </a:solidFill>
                  <a:latin typeface="Arial" pitchFamily="34" charset="0"/>
                  <a:cs typeface="Arial" pitchFamily="34" charset="0"/>
                </a:rPr>
                <a:t>1</a:t>
              </a:r>
            </a:p>
          </p:txBody>
        </p:sp>
      </p:grpSp>
      <p:grpSp>
        <p:nvGrpSpPr>
          <p:cNvPr id="18" name="Group 26"/>
          <p:cNvGrpSpPr/>
          <p:nvPr/>
        </p:nvGrpSpPr>
        <p:grpSpPr>
          <a:xfrm>
            <a:off x="2658496" y="1942714"/>
            <a:ext cx="457318" cy="3372729"/>
            <a:chOff x="1436064" y="1524000"/>
            <a:chExt cx="609600" cy="4267200"/>
          </a:xfrm>
          <a:solidFill>
            <a:schemeClr val="tx2"/>
          </a:solidFill>
        </p:grpSpPr>
        <p:sp>
          <p:nvSpPr>
            <p:cNvPr id="5" name="Rounded Rectangle 4">
              <a:hlinkClick r:id="" action="ppaction://noaction"/>
            </p:cNvPr>
            <p:cNvSpPr/>
            <p:nvPr/>
          </p:nvSpPr>
          <p:spPr>
            <a:xfrm>
              <a:off x="1436064" y="1524000"/>
              <a:ext cx="609600" cy="42672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56408" y="5201527"/>
              <a:ext cx="417100" cy="467281"/>
            </a:xfrm>
            <a:prstGeom prst="rect">
              <a:avLst/>
            </a:prstGeom>
            <a:grpFill/>
            <a:ln>
              <a:solidFill>
                <a:schemeClr val="tx2"/>
              </a:solidFill>
            </a:ln>
          </p:spPr>
          <p:txBody>
            <a:bodyPr wrap="none" rtlCol="0">
              <a:spAutoFit/>
            </a:bodyPr>
            <a:lstStyle/>
            <a:p>
              <a:r>
                <a:rPr lang="en-US" dirty="0">
                  <a:solidFill>
                    <a:schemeClr val="bg1"/>
                  </a:solidFill>
                  <a:latin typeface="Arial" pitchFamily="34" charset="0"/>
                  <a:cs typeface="Arial" pitchFamily="34" charset="0"/>
                </a:rPr>
                <a:t>2</a:t>
              </a:r>
            </a:p>
          </p:txBody>
        </p:sp>
      </p:grpSp>
      <p:grpSp>
        <p:nvGrpSpPr>
          <p:cNvPr id="25" name="Group 27"/>
          <p:cNvGrpSpPr/>
          <p:nvPr/>
        </p:nvGrpSpPr>
        <p:grpSpPr>
          <a:xfrm>
            <a:off x="3165367" y="1942714"/>
            <a:ext cx="457319" cy="3372729"/>
            <a:chOff x="2111716" y="1524000"/>
            <a:chExt cx="609600" cy="4267200"/>
          </a:xfrm>
          <a:solidFill>
            <a:schemeClr val="accent5"/>
          </a:solidFill>
        </p:grpSpPr>
        <p:sp>
          <p:nvSpPr>
            <p:cNvPr id="6" name="Rounded Rectangle 5">
              <a:hlinkClick r:id="" action="ppaction://noaction"/>
            </p:cNvPr>
            <p:cNvSpPr/>
            <p:nvPr/>
          </p:nvSpPr>
          <p:spPr>
            <a:xfrm>
              <a:off x="2111716" y="1524000"/>
              <a:ext cx="609600" cy="4267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33246" y="5201527"/>
              <a:ext cx="417099" cy="467281"/>
            </a:xfrm>
            <a:prstGeom prst="rect">
              <a:avLst/>
            </a:prstGeom>
            <a:grpFill/>
          </p:spPr>
          <p:txBody>
            <a:bodyPr wrap="none" rtlCol="0">
              <a:spAutoFit/>
            </a:bodyPr>
            <a:lstStyle/>
            <a:p>
              <a:r>
                <a:rPr lang="en-US" dirty="0">
                  <a:solidFill>
                    <a:schemeClr val="bg1"/>
                  </a:solidFill>
                  <a:latin typeface="Arial" pitchFamily="34" charset="0"/>
                  <a:cs typeface="Arial" pitchFamily="34" charset="0"/>
                </a:rPr>
                <a:t>3</a:t>
              </a:r>
            </a:p>
          </p:txBody>
        </p:sp>
      </p:grpSp>
      <p:grpSp>
        <p:nvGrpSpPr>
          <p:cNvPr id="26" name="Group 28"/>
          <p:cNvGrpSpPr/>
          <p:nvPr/>
        </p:nvGrpSpPr>
        <p:grpSpPr>
          <a:xfrm>
            <a:off x="3672239" y="1942714"/>
            <a:ext cx="457319" cy="3372729"/>
            <a:chOff x="2787368" y="1524000"/>
            <a:chExt cx="609600" cy="4267200"/>
          </a:xfrm>
          <a:solidFill>
            <a:schemeClr val="tx1"/>
          </a:solidFill>
        </p:grpSpPr>
        <p:sp>
          <p:nvSpPr>
            <p:cNvPr id="7" name="Rounded Rectangle 6">
              <a:hlinkClick r:id="rId3" action="ppaction://hlinksldjump"/>
            </p:cNvPr>
            <p:cNvSpPr/>
            <p:nvPr/>
          </p:nvSpPr>
          <p:spPr>
            <a:xfrm>
              <a:off x="2787368" y="1524000"/>
              <a:ext cx="609600" cy="426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99531" y="5201527"/>
              <a:ext cx="417100" cy="467281"/>
            </a:xfrm>
            <a:prstGeom prst="rect">
              <a:avLst/>
            </a:prstGeom>
            <a:grpFill/>
            <a:ln>
              <a:solidFill>
                <a:schemeClr val="tx1"/>
              </a:solidFill>
            </a:ln>
          </p:spPr>
          <p:txBody>
            <a:bodyPr wrap="none" rtlCol="0">
              <a:spAutoFit/>
            </a:bodyPr>
            <a:lstStyle/>
            <a:p>
              <a:r>
                <a:rPr lang="en-US" dirty="0">
                  <a:solidFill>
                    <a:schemeClr val="bg1"/>
                  </a:solidFill>
                  <a:latin typeface="Arial" pitchFamily="34" charset="0"/>
                  <a:cs typeface="Arial" pitchFamily="34" charset="0"/>
                </a:rPr>
                <a:t>4</a:t>
              </a:r>
            </a:p>
          </p:txBody>
        </p:sp>
      </p:grpSp>
      <p:grpSp>
        <p:nvGrpSpPr>
          <p:cNvPr id="35" name="Group 34"/>
          <p:cNvGrpSpPr/>
          <p:nvPr/>
        </p:nvGrpSpPr>
        <p:grpSpPr>
          <a:xfrm>
            <a:off x="4179109" y="1942714"/>
            <a:ext cx="624967" cy="3372728"/>
            <a:chOff x="3539221" y="1615440"/>
            <a:chExt cx="833071" cy="4495800"/>
          </a:xfrm>
          <a:solidFill>
            <a:schemeClr val="accent2"/>
          </a:solidFill>
        </p:grpSpPr>
        <p:sp>
          <p:nvSpPr>
            <p:cNvPr id="34" name="Right Arrow 33"/>
            <p:cNvSpPr/>
            <p:nvPr/>
          </p:nvSpPr>
          <p:spPr>
            <a:xfrm>
              <a:off x="3838892" y="1856286"/>
              <a:ext cx="533400" cy="278361"/>
            </a:xfrm>
            <a:prstGeom prst="rightArrow">
              <a:avLst>
                <a:gd name="adj1" fmla="val 50000"/>
                <a:gd name="adj2" fmla="val 100273"/>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9"/>
            <p:cNvGrpSpPr/>
            <p:nvPr/>
          </p:nvGrpSpPr>
          <p:grpSpPr>
            <a:xfrm>
              <a:off x="3539221" y="1615440"/>
              <a:ext cx="609600" cy="4495800"/>
              <a:chOff x="3463020" y="1524000"/>
              <a:chExt cx="609600" cy="4267200"/>
            </a:xfrm>
            <a:grpFill/>
          </p:grpSpPr>
          <p:sp>
            <p:nvSpPr>
              <p:cNvPr id="8" name="Rounded Rectangle 7"/>
              <p:cNvSpPr/>
              <p:nvPr/>
            </p:nvSpPr>
            <p:spPr>
              <a:xfrm>
                <a:off x="3463020" y="1524000"/>
                <a:ext cx="609600" cy="42672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75197" y="5201527"/>
                <a:ext cx="417099" cy="467281"/>
              </a:xfrm>
              <a:prstGeom prst="rect">
                <a:avLst/>
              </a:prstGeom>
              <a:grpFill/>
              <a:ln>
                <a:solidFill>
                  <a:schemeClr val="accent2"/>
                </a:solidFill>
              </a:ln>
            </p:spPr>
            <p:txBody>
              <a:bodyPr wrap="none" rtlCol="0">
                <a:spAutoFit/>
              </a:bodyPr>
              <a:lstStyle/>
              <a:p>
                <a:r>
                  <a:rPr lang="en-US" dirty="0">
                    <a:solidFill>
                      <a:schemeClr val="bg1"/>
                    </a:solidFill>
                    <a:latin typeface="Arial" pitchFamily="34" charset="0"/>
                    <a:cs typeface="Arial" pitchFamily="34" charset="0"/>
                  </a:rPr>
                  <a:t>5</a:t>
                </a:r>
              </a:p>
            </p:txBody>
          </p:sp>
        </p:grpSp>
      </p:grpSp>
      <p:sp>
        <p:nvSpPr>
          <p:cNvPr id="33" name="TextBox 32">
            <a:extLst>
              <a:ext uri="{FF2B5EF4-FFF2-40B4-BE49-F238E27FC236}">
                <a16:creationId xmlns:a16="http://schemas.microsoft.com/office/drawing/2014/main" id="{A37EFCC7-A267-404D-813E-236A0457839D}"/>
              </a:ext>
            </a:extLst>
          </p:cNvPr>
          <p:cNvSpPr txBox="1"/>
          <p:nvPr/>
        </p:nvSpPr>
        <p:spPr>
          <a:xfrm rot="16200000">
            <a:off x="1427887" y="2860391"/>
            <a:ext cx="1878416"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Financial Position</a:t>
            </a:r>
          </a:p>
        </p:txBody>
      </p:sp>
      <p:sp>
        <p:nvSpPr>
          <p:cNvPr id="37" name="TextBox 36">
            <a:extLst>
              <a:ext uri="{FF2B5EF4-FFF2-40B4-BE49-F238E27FC236}">
                <a16:creationId xmlns:a16="http://schemas.microsoft.com/office/drawing/2014/main" id="{EB53A385-0CC0-436E-A644-AC39545BBCF9}"/>
              </a:ext>
            </a:extLst>
          </p:cNvPr>
          <p:cNvSpPr txBox="1"/>
          <p:nvPr/>
        </p:nvSpPr>
        <p:spPr>
          <a:xfrm rot="16200000">
            <a:off x="1889511" y="2892140"/>
            <a:ext cx="1941915"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Retirement Planning</a:t>
            </a:r>
          </a:p>
        </p:txBody>
      </p:sp>
      <p:sp>
        <p:nvSpPr>
          <p:cNvPr id="38" name="TextBox 37">
            <a:extLst>
              <a:ext uri="{FF2B5EF4-FFF2-40B4-BE49-F238E27FC236}">
                <a16:creationId xmlns:a16="http://schemas.microsoft.com/office/drawing/2014/main" id="{1E7FE93D-44B3-4D2E-AB4F-A483B2E97903}"/>
              </a:ext>
            </a:extLst>
          </p:cNvPr>
          <p:cNvSpPr txBox="1"/>
          <p:nvPr/>
        </p:nvSpPr>
        <p:spPr>
          <a:xfrm rot="16200000">
            <a:off x="2490649" y="2803963"/>
            <a:ext cx="1763249"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Risk Management</a:t>
            </a:r>
          </a:p>
        </p:txBody>
      </p:sp>
      <p:sp>
        <p:nvSpPr>
          <p:cNvPr id="41" name="TextBox 40">
            <a:extLst>
              <a:ext uri="{FF2B5EF4-FFF2-40B4-BE49-F238E27FC236}">
                <a16:creationId xmlns:a16="http://schemas.microsoft.com/office/drawing/2014/main" id="{33D87B9F-2750-42A0-B5B4-2B58837E3CD4}"/>
              </a:ext>
            </a:extLst>
          </p:cNvPr>
          <p:cNvSpPr txBox="1"/>
          <p:nvPr/>
        </p:nvSpPr>
        <p:spPr>
          <a:xfrm rot="16200000">
            <a:off x="2833940" y="2968339"/>
            <a:ext cx="2094313"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Wealth Accumulation</a:t>
            </a:r>
          </a:p>
        </p:txBody>
      </p:sp>
      <p:sp>
        <p:nvSpPr>
          <p:cNvPr id="42" name="TextBox 41">
            <a:extLst>
              <a:ext uri="{FF2B5EF4-FFF2-40B4-BE49-F238E27FC236}">
                <a16:creationId xmlns:a16="http://schemas.microsoft.com/office/drawing/2014/main" id="{36A52D9B-889C-47BB-A4DF-19C478FDDE80}"/>
              </a:ext>
            </a:extLst>
          </p:cNvPr>
          <p:cNvSpPr txBox="1"/>
          <p:nvPr/>
        </p:nvSpPr>
        <p:spPr>
          <a:xfrm rot="16200000">
            <a:off x="3349713" y="2968338"/>
            <a:ext cx="2094314"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Tax  Efficiency Planning</a:t>
            </a:r>
          </a:p>
        </p:txBody>
      </p:sp>
      <p:sp>
        <p:nvSpPr>
          <p:cNvPr id="43" name="TextBox 42">
            <a:extLst>
              <a:ext uri="{FF2B5EF4-FFF2-40B4-BE49-F238E27FC236}">
                <a16:creationId xmlns:a16="http://schemas.microsoft.com/office/drawing/2014/main" id="{09F3E22C-D8BA-46F1-9079-A7241A1D887B}"/>
              </a:ext>
            </a:extLst>
          </p:cNvPr>
          <p:cNvSpPr txBox="1"/>
          <p:nvPr/>
        </p:nvSpPr>
        <p:spPr>
          <a:xfrm rot="16200000">
            <a:off x="8998334" y="2719509"/>
            <a:ext cx="1626772"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Legacy Planning</a:t>
            </a:r>
          </a:p>
        </p:txBody>
      </p:sp>
      <p:sp>
        <p:nvSpPr>
          <p:cNvPr id="11" name="Slide Number Placeholder 10">
            <a:extLst>
              <a:ext uri="{FF2B5EF4-FFF2-40B4-BE49-F238E27FC236}">
                <a16:creationId xmlns:a16="http://schemas.microsoft.com/office/drawing/2014/main" id="{7563BA23-F994-DD6E-A17F-23DD996662AD}"/>
              </a:ext>
            </a:extLst>
          </p:cNvPr>
          <p:cNvSpPr>
            <a:spLocks noGrp="1"/>
          </p:cNvSpPr>
          <p:nvPr>
            <p:ph type="sldNum" sz="quarter" idx="12"/>
          </p:nvPr>
        </p:nvSpPr>
        <p:spPr/>
        <p:txBody>
          <a:bodyPr/>
          <a:lstStyle/>
          <a:p>
            <a:fld id="{A3DA3D6A-6DDB-44AC-922F-0D6A3F925C34}" type="slidenum">
              <a:rPr lang="en-US" smtClean="0"/>
              <a:pPr/>
              <a:t>10</a:t>
            </a:fld>
            <a:endParaRPr lang="en-US" dirty="0"/>
          </a:p>
        </p:txBody>
      </p:sp>
    </p:spTree>
    <p:extLst>
      <p:ext uri="{BB962C8B-B14F-4D97-AF65-F5344CB8AC3E}">
        <p14:creationId xmlns:p14="http://schemas.microsoft.com/office/powerpoint/2010/main" val="374204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6 – Estate &amp; Legacy Planning</a:t>
            </a:r>
          </a:p>
        </p:txBody>
      </p:sp>
      <p:grpSp>
        <p:nvGrpSpPr>
          <p:cNvPr id="27" name="Group 26"/>
          <p:cNvGrpSpPr/>
          <p:nvPr/>
        </p:nvGrpSpPr>
        <p:grpSpPr>
          <a:xfrm>
            <a:off x="2658496" y="1942714"/>
            <a:ext cx="457318" cy="3372729"/>
            <a:chOff x="1436064" y="1524000"/>
            <a:chExt cx="609600" cy="4267200"/>
          </a:xfrm>
          <a:solidFill>
            <a:schemeClr val="tx2"/>
          </a:solidFill>
        </p:grpSpPr>
        <p:sp>
          <p:nvSpPr>
            <p:cNvPr id="5" name="Rounded Rectangle 4">
              <a:hlinkClick r:id="" action="ppaction://noaction"/>
            </p:cNvPr>
            <p:cNvSpPr/>
            <p:nvPr/>
          </p:nvSpPr>
          <p:spPr>
            <a:xfrm>
              <a:off x="1436064" y="1524000"/>
              <a:ext cx="609600" cy="42672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56408" y="5201527"/>
              <a:ext cx="417100" cy="467281"/>
            </a:xfrm>
            <a:prstGeom prst="rect">
              <a:avLst/>
            </a:prstGeom>
            <a:grpFill/>
            <a:ln>
              <a:solidFill>
                <a:schemeClr val="tx2"/>
              </a:solidFill>
            </a:ln>
          </p:spPr>
          <p:txBody>
            <a:bodyPr wrap="none" rtlCol="0">
              <a:spAutoFit/>
            </a:bodyPr>
            <a:lstStyle/>
            <a:p>
              <a:r>
                <a:rPr lang="en-US" dirty="0">
                  <a:solidFill>
                    <a:schemeClr val="bg1"/>
                  </a:solidFill>
                  <a:latin typeface="Arial" pitchFamily="34" charset="0"/>
                  <a:cs typeface="Arial" pitchFamily="34" charset="0"/>
                </a:rPr>
                <a:t>2</a:t>
              </a:r>
            </a:p>
          </p:txBody>
        </p:sp>
      </p:grpSp>
      <p:grpSp>
        <p:nvGrpSpPr>
          <p:cNvPr id="28" name="Group 27"/>
          <p:cNvGrpSpPr/>
          <p:nvPr/>
        </p:nvGrpSpPr>
        <p:grpSpPr>
          <a:xfrm>
            <a:off x="3165367" y="1942714"/>
            <a:ext cx="457319" cy="3372729"/>
            <a:chOff x="2111716" y="1524000"/>
            <a:chExt cx="609600" cy="4267200"/>
          </a:xfrm>
          <a:solidFill>
            <a:schemeClr val="accent5"/>
          </a:solidFill>
        </p:grpSpPr>
        <p:sp>
          <p:nvSpPr>
            <p:cNvPr id="6" name="Rounded Rectangle 5">
              <a:hlinkClick r:id="" action="ppaction://noaction"/>
            </p:cNvPr>
            <p:cNvSpPr/>
            <p:nvPr/>
          </p:nvSpPr>
          <p:spPr>
            <a:xfrm>
              <a:off x="2111716" y="1524000"/>
              <a:ext cx="609600" cy="4267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33246" y="5201527"/>
              <a:ext cx="417099" cy="467281"/>
            </a:xfrm>
            <a:prstGeom prst="rect">
              <a:avLst/>
            </a:prstGeom>
            <a:grpFill/>
          </p:spPr>
          <p:txBody>
            <a:bodyPr wrap="none" rtlCol="0">
              <a:spAutoFit/>
            </a:bodyPr>
            <a:lstStyle/>
            <a:p>
              <a:r>
                <a:rPr lang="en-US" dirty="0">
                  <a:solidFill>
                    <a:schemeClr val="bg1"/>
                  </a:solidFill>
                  <a:latin typeface="Arial" pitchFamily="34" charset="0"/>
                  <a:cs typeface="Arial" pitchFamily="34" charset="0"/>
                </a:rPr>
                <a:t>3</a:t>
              </a:r>
            </a:p>
          </p:txBody>
        </p:sp>
      </p:grpSp>
      <p:grpSp>
        <p:nvGrpSpPr>
          <p:cNvPr id="29" name="Group 28"/>
          <p:cNvGrpSpPr/>
          <p:nvPr/>
        </p:nvGrpSpPr>
        <p:grpSpPr>
          <a:xfrm>
            <a:off x="3672239" y="1942714"/>
            <a:ext cx="457319" cy="3372729"/>
            <a:chOff x="2787368" y="1524000"/>
            <a:chExt cx="609600" cy="4267200"/>
          </a:xfrm>
          <a:solidFill>
            <a:schemeClr val="tx1"/>
          </a:solidFill>
        </p:grpSpPr>
        <p:sp>
          <p:nvSpPr>
            <p:cNvPr id="7" name="Rounded Rectangle 6">
              <a:hlinkClick r:id="rId3" action="ppaction://hlinksldjump"/>
            </p:cNvPr>
            <p:cNvSpPr/>
            <p:nvPr/>
          </p:nvSpPr>
          <p:spPr>
            <a:xfrm>
              <a:off x="2787368" y="1524000"/>
              <a:ext cx="609600" cy="426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99531" y="5201527"/>
              <a:ext cx="417100" cy="467281"/>
            </a:xfrm>
            <a:prstGeom prst="rect">
              <a:avLst/>
            </a:prstGeom>
            <a:grpFill/>
            <a:ln>
              <a:solidFill>
                <a:schemeClr val="tx1"/>
              </a:solidFill>
            </a:ln>
          </p:spPr>
          <p:txBody>
            <a:bodyPr wrap="none" rtlCol="0">
              <a:spAutoFit/>
            </a:bodyPr>
            <a:lstStyle/>
            <a:p>
              <a:r>
                <a:rPr lang="en-US" dirty="0">
                  <a:solidFill>
                    <a:schemeClr val="bg1"/>
                  </a:solidFill>
                  <a:latin typeface="Arial" pitchFamily="34" charset="0"/>
                  <a:cs typeface="Arial" pitchFamily="34" charset="0"/>
                </a:rPr>
                <a:t>4</a:t>
              </a:r>
            </a:p>
          </p:txBody>
        </p:sp>
      </p:grpSp>
      <p:grpSp>
        <p:nvGrpSpPr>
          <p:cNvPr id="30" name="Group 29"/>
          <p:cNvGrpSpPr/>
          <p:nvPr/>
        </p:nvGrpSpPr>
        <p:grpSpPr>
          <a:xfrm>
            <a:off x="4179114" y="1942714"/>
            <a:ext cx="457319" cy="3372729"/>
            <a:chOff x="3463020" y="1524000"/>
            <a:chExt cx="609600" cy="4267200"/>
          </a:xfrm>
          <a:solidFill>
            <a:schemeClr val="accent2"/>
          </a:solidFill>
        </p:grpSpPr>
        <p:sp>
          <p:nvSpPr>
            <p:cNvPr id="8" name="Rounded Rectangle 7">
              <a:hlinkClick r:id="rId4" action="ppaction://hlinksldjump"/>
            </p:cNvPr>
            <p:cNvSpPr/>
            <p:nvPr/>
          </p:nvSpPr>
          <p:spPr>
            <a:xfrm>
              <a:off x="3463020" y="1524000"/>
              <a:ext cx="609600" cy="42672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75195" y="5201527"/>
              <a:ext cx="417100" cy="467281"/>
            </a:xfrm>
            <a:prstGeom prst="rect">
              <a:avLst/>
            </a:prstGeom>
            <a:grpFill/>
            <a:ln>
              <a:solidFill>
                <a:schemeClr val="accent2"/>
              </a:solidFill>
            </a:ln>
          </p:spPr>
          <p:txBody>
            <a:bodyPr wrap="none" rtlCol="0">
              <a:spAutoFit/>
            </a:bodyPr>
            <a:lstStyle/>
            <a:p>
              <a:r>
                <a:rPr lang="en-US" dirty="0">
                  <a:solidFill>
                    <a:schemeClr val="bg1"/>
                  </a:solidFill>
                  <a:latin typeface="Arial" pitchFamily="34" charset="0"/>
                  <a:cs typeface="Arial" pitchFamily="34" charset="0"/>
                </a:rPr>
                <a:t>5</a:t>
              </a:r>
            </a:p>
          </p:txBody>
        </p:sp>
      </p:grpSp>
      <p:grpSp>
        <p:nvGrpSpPr>
          <p:cNvPr id="37" name="Group 36"/>
          <p:cNvGrpSpPr/>
          <p:nvPr/>
        </p:nvGrpSpPr>
        <p:grpSpPr>
          <a:xfrm>
            <a:off x="5192851" y="1942713"/>
            <a:ext cx="4847528" cy="3372728"/>
            <a:chOff x="4890525" y="1615440"/>
            <a:chExt cx="6461687" cy="4495800"/>
          </a:xfrm>
        </p:grpSpPr>
        <p:sp>
          <p:nvSpPr>
            <p:cNvPr id="10" name="Rounded Rectangle 9"/>
            <p:cNvSpPr/>
            <p:nvPr/>
          </p:nvSpPr>
          <p:spPr>
            <a:xfrm>
              <a:off x="4890525" y="1615440"/>
              <a:ext cx="6461687" cy="4495800"/>
            </a:xfrm>
            <a:prstGeom prst="roundRect">
              <a:avLst>
                <a:gd name="adj" fmla="val 2821"/>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t>
              </a:r>
            </a:p>
          </p:txBody>
        </p:sp>
        <p:sp>
          <p:nvSpPr>
            <p:cNvPr id="34" name="Content Placeholder 10"/>
            <p:cNvSpPr txBox="1">
              <a:spLocks/>
            </p:cNvSpPr>
            <p:nvPr/>
          </p:nvSpPr>
          <p:spPr>
            <a:xfrm>
              <a:off x="5332412" y="2667000"/>
              <a:ext cx="5562600" cy="2895600"/>
            </a:xfrm>
            <a:prstGeom prst="rect">
              <a:avLst/>
            </a:prstGeom>
          </p:spPr>
          <p:txBody>
            <a:bodyPr>
              <a:noAutofit/>
            </a:bodyPr>
            <a:lstStyle/>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Trusts, Wills and Beneficiaries</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Durable Powers of Attorney</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Capital Transfer</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Succession Planning</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Special Needs Dependents</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Multi-Generational Planning</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Charitable Giving</a:t>
              </a:r>
            </a:p>
          </p:txBody>
        </p:sp>
        <p:sp>
          <p:nvSpPr>
            <p:cNvPr id="35" name="TextBox 34"/>
            <p:cNvSpPr txBox="1"/>
            <p:nvPr/>
          </p:nvSpPr>
          <p:spPr>
            <a:xfrm>
              <a:off x="5332413" y="2067580"/>
              <a:ext cx="5259588" cy="615564"/>
            </a:xfrm>
            <a:prstGeom prst="rect">
              <a:avLst/>
            </a:prstGeom>
            <a:noFill/>
          </p:spPr>
          <p:txBody>
            <a:bodyPr wrap="square" rtlCol="0">
              <a:spAutoFit/>
            </a:bodyPr>
            <a:lstStyle/>
            <a:p>
              <a:r>
                <a:rPr lang="en-US" sz="2401" kern="0" dirty="0">
                  <a:solidFill>
                    <a:schemeClr val="accent6"/>
                  </a:solidFill>
                  <a:latin typeface="Arial" pitchFamily="34" charset="0"/>
                  <a:cs typeface="Arial" pitchFamily="34" charset="0"/>
                </a:rPr>
                <a:t>Creating Your Legacy</a:t>
              </a:r>
            </a:p>
          </p:txBody>
        </p:sp>
      </p:grpSp>
      <p:grpSp>
        <p:nvGrpSpPr>
          <p:cNvPr id="31" name="Group 30"/>
          <p:cNvGrpSpPr/>
          <p:nvPr/>
        </p:nvGrpSpPr>
        <p:grpSpPr>
          <a:xfrm>
            <a:off x="4685981" y="1942714"/>
            <a:ext cx="595119" cy="3372729"/>
            <a:chOff x="4138672" y="1524000"/>
            <a:chExt cx="793286" cy="4267200"/>
          </a:xfrm>
          <a:solidFill>
            <a:schemeClr val="accent6"/>
          </a:solidFill>
        </p:grpSpPr>
        <p:grpSp>
          <p:nvGrpSpPr>
            <p:cNvPr id="25" name="Group 24"/>
            <p:cNvGrpSpPr/>
            <p:nvPr/>
          </p:nvGrpSpPr>
          <p:grpSpPr>
            <a:xfrm>
              <a:off x="4138672" y="1524000"/>
              <a:ext cx="793286" cy="4267200"/>
              <a:chOff x="4138672" y="1524000"/>
              <a:chExt cx="793286" cy="4267200"/>
            </a:xfrm>
            <a:grpFill/>
          </p:grpSpPr>
          <p:sp>
            <p:nvSpPr>
              <p:cNvPr id="24" name="Right Arrow 23"/>
              <p:cNvSpPr/>
              <p:nvPr/>
            </p:nvSpPr>
            <p:spPr>
              <a:xfrm>
                <a:off x="4398558" y="1752600"/>
                <a:ext cx="533400" cy="264207"/>
              </a:xfrm>
              <a:prstGeom prst="rightArrow">
                <a:avLst>
                  <a:gd name="adj1" fmla="val 50000"/>
                  <a:gd name="adj2" fmla="val 100273"/>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38672" y="1524000"/>
                <a:ext cx="609600" cy="4267200"/>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254377" y="5201527"/>
              <a:ext cx="417100" cy="467281"/>
            </a:xfrm>
            <a:prstGeom prst="rect">
              <a:avLst/>
            </a:prstGeom>
            <a:grpFill/>
            <a:ln>
              <a:solidFill>
                <a:schemeClr val="accent6"/>
              </a:solidFill>
            </a:ln>
          </p:spPr>
          <p:txBody>
            <a:bodyPr wrap="none" rtlCol="0">
              <a:spAutoFit/>
            </a:bodyPr>
            <a:lstStyle/>
            <a:p>
              <a:r>
                <a:rPr lang="en-US" dirty="0">
                  <a:solidFill>
                    <a:schemeClr val="bg1"/>
                  </a:solidFill>
                  <a:latin typeface="Arial" pitchFamily="34" charset="0"/>
                  <a:cs typeface="Arial" pitchFamily="34" charset="0"/>
                </a:rPr>
                <a:t>6</a:t>
              </a:r>
            </a:p>
          </p:txBody>
        </p:sp>
      </p:grpSp>
      <p:grpSp>
        <p:nvGrpSpPr>
          <p:cNvPr id="26" name="Group 25"/>
          <p:cNvGrpSpPr/>
          <p:nvPr/>
        </p:nvGrpSpPr>
        <p:grpSpPr>
          <a:xfrm>
            <a:off x="2151626" y="1942713"/>
            <a:ext cx="457319" cy="3372728"/>
            <a:chOff x="760412" y="1524000"/>
            <a:chExt cx="609600" cy="4267200"/>
          </a:xfrm>
          <a:solidFill>
            <a:schemeClr val="accent4"/>
          </a:solidFill>
        </p:grpSpPr>
        <p:sp>
          <p:nvSpPr>
            <p:cNvPr id="4" name="Rounded Rectangle 3">
              <a:hlinkClick r:id="" action="ppaction://noaction"/>
            </p:cNvPr>
            <p:cNvSpPr/>
            <p:nvPr/>
          </p:nvSpPr>
          <p:spPr>
            <a:xfrm>
              <a:off x="760412" y="1524000"/>
              <a:ext cx="609600" cy="42672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84677" y="5181599"/>
              <a:ext cx="417100" cy="467282"/>
            </a:xfrm>
            <a:prstGeom prst="rect">
              <a:avLst/>
            </a:prstGeom>
            <a:grpFill/>
            <a:ln>
              <a:solidFill>
                <a:schemeClr val="accent4"/>
              </a:solidFill>
            </a:ln>
          </p:spPr>
          <p:txBody>
            <a:bodyPr wrap="none" rtlCol="0">
              <a:spAutoFit/>
            </a:bodyPr>
            <a:lstStyle/>
            <a:p>
              <a:r>
                <a:rPr lang="en-US" dirty="0">
                  <a:solidFill>
                    <a:schemeClr val="bg1"/>
                  </a:solidFill>
                  <a:latin typeface="Arial" pitchFamily="34" charset="0"/>
                  <a:cs typeface="Arial" pitchFamily="34" charset="0"/>
                </a:rPr>
                <a:t>1</a:t>
              </a:r>
            </a:p>
          </p:txBody>
        </p:sp>
      </p:grpSp>
      <p:sp>
        <p:nvSpPr>
          <p:cNvPr id="33" name="TextBox 32">
            <a:extLst>
              <a:ext uri="{FF2B5EF4-FFF2-40B4-BE49-F238E27FC236}">
                <a16:creationId xmlns:a16="http://schemas.microsoft.com/office/drawing/2014/main" id="{70DE36CA-1396-4388-BA97-1B9B6915319F}"/>
              </a:ext>
            </a:extLst>
          </p:cNvPr>
          <p:cNvSpPr txBox="1"/>
          <p:nvPr/>
        </p:nvSpPr>
        <p:spPr>
          <a:xfrm rot="16200000">
            <a:off x="1416269" y="2882615"/>
            <a:ext cx="1922867"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Financial Position</a:t>
            </a:r>
          </a:p>
        </p:txBody>
      </p:sp>
      <p:sp>
        <p:nvSpPr>
          <p:cNvPr id="36" name="TextBox 35">
            <a:extLst>
              <a:ext uri="{FF2B5EF4-FFF2-40B4-BE49-F238E27FC236}">
                <a16:creationId xmlns:a16="http://schemas.microsoft.com/office/drawing/2014/main" id="{598D5AF5-D91D-4A51-AA5A-F7620A438CC9}"/>
              </a:ext>
            </a:extLst>
          </p:cNvPr>
          <p:cNvSpPr txBox="1"/>
          <p:nvPr/>
        </p:nvSpPr>
        <p:spPr>
          <a:xfrm rot="16200000">
            <a:off x="1873637" y="2908015"/>
            <a:ext cx="1973665"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Retirement Planning</a:t>
            </a:r>
          </a:p>
        </p:txBody>
      </p:sp>
      <p:sp>
        <p:nvSpPr>
          <p:cNvPr id="38" name="TextBox 37">
            <a:extLst>
              <a:ext uri="{FF2B5EF4-FFF2-40B4-BE49-F238E27FC236}">
                <a16:creationId xmlns:a16="http://schemas.microsoft.com/office/drawing/2014/main" id="{07E7C01A-C171-4500-9384-F9077C5059CC}"/>
              </a:ext>
            </a:extLst>
          </p:cNvPr>
          <p:cNvSpPr txBox="1"/>
          <p:nvPr/>
        </p:nvSpPr>
        <p:spPr>
          <a:xfrm rot="16200000">
            <a:off x="2465391" y="2850863"/>
            <a:ext cx="1859364"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Risk Management</a:t>
            </a:r>
          </a:p>
        </p:txBody>
      </p:sp>
      <p:sp>
        <p:nvSpPr>
          <p:cNvPr id="39" name="TextBox 38">
            <a:extLst>
              <a:ext uri="{FF2B5EF4-FFF2-40B4-BE49-F238E27FC236}">
                <a16:creationId xmlns:a16="http://schemas.microsoft.com/office/drawing/2014/main" id="{8A30CEC4-C4B9-495A-8DBA-215B6DBD91EB}"/>
              </a:ext>
            </a:extLst>
          </p:cNvPr>
          <p:cNvSpPr txBox="1"/>
          <p:nvPr/>
        </p:nvSpPr>
        <p:spPr>
          <a:xfrm rot="16200000">
            <a:off x="2914065" y="2908015"/>
            <a:ext cx="1973665"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Wealth Accumulation</a:t>
            </a:r>
          </a:p>
        </p:txBody>
      </p:sp>
      <p:sp>
        <p:nvSpPr>
          <p:cNvPr id="40" name="TextBox 39">
            <a:extLst>
              <a:ext uri="{FF2B5EF4-FFF2-40B4-BE49-F238E27FC236}">
                <a16:creationId xmlns:a16="http://schemas.microsoft.com/office/drawing/2014/main" id="{2D4A5A0E-353B-4AD6-88C9-99478D77F001}"/>
              </a:ext>
            </a:extLst>
          </p:cNvPr>
          <p:cNvSpPr txBox="1"/>
          <p:nvPr/>
        </p:nvSpPr>
        <p:spPr>
          <a:xfrm rot="16200000">
            <a:off x="3353004" y="2969977"/>
            <a:ext cx="2097590"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Tax Efficiency  Planning</a:t>
            </a:r>
          </a:p>
        </p:txBody>
      </p:sp>
      <p:sp>
        <p:nvSpPr>
          <p:cNvPr id="41" name="TextBox 40">
            <a:extLst>
              <a:ext uri="{FF2B5EF4-FFF2-40B4-BE49-F238E27FC236}">
                <a16:creationId xmlns:a16="http://schemas.microsoft.com/office/drawing/2014/main" id="{ED9563B3-9068-4D8C-A134-F8BA78698F81}"/>
              </a:ext>
            </a:extLst>
          </p:cNvPr>
          <p:cNvSpPr txBox="1"/>
          <p:nvPr/>
        </p:nvSpPr>
        <p:spPr>
          <a:xfrm rot="16200000">
            <a:off x="4071522" y="2742913"/>
            <a:ext cx="1643463"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Legacy Planning</a:t>
            </a:r>
          </a:p>
        </p:txBody>
      </p:sp>
      <p:sp>
        <p:nvSpPr>
          <p:cNvPr id="2" name="Slide Number Placeholder 1">
            <a:extLst>
              <a:ext uri="{FF2B5EF4-FFF2-40B4-BE49-F238E27FC236}">
                <a16:creationId xmlns:a16="http://schemas.microsoft.com/office/drawing/2014/main" id="{6F0600AD-B67F-86B5-BE4E-D1E9E70EE1B6}"/>
              </a:ext>
            </a:extLst>
          </p:cNvPr>
          <p:cNvSpPr>
            <a:spLocks noGrp="1"/>
          </p:cNvSpPr>
          <p:nvPr>
            <p:ph type="sldNum" sz="quarter" idx="12"/>
          </p:nvPr>
        </p:nvSpPr>
        <p:spPr/>
        <p:txBody>
          <a:bodyPr/>
          <a:lstStyle/>
          <a:p>
            <a:fld id="{A3DA3D6A-6DDB-44AC-922F-0D6A3F925C34}" type="slidenum">
              <a:rPr lang="en-US" smtClean="0"/>
              <a:pPr/>
              <a:t>11</a:t>
            </a:fld>
            <a:endParaRPr lang="en-US" dirty="0"/>
          </a:p>
        </p:txBody>
      </p:sp>
    </p:spTree>
    <p:extLst>
      <p:ext uri="{BB962C8B-B14F-4D97-AF65-F5344CB8AC3E}">
        <p14:creationId xmlns:p14="http://schemas.microsoft.com/office/powerpoint/2010/main" val="183559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EABA3-2C7C-1CF0-A77F-EA04DDA33CFC}"/>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AC927A7-1B6C-99CE-A1A3-A4A4DF12F0F9}"/>
              </a:ext>
            </a:extLst>
          </p:cNvPr>
          <p:cNvSpPr/>
          <p:nvPr/>
        </p:nvSpPr>
        <p:spPr>
          <a:xfrm>
            <a:off x="6393385" y="2038400"/>
            <a:ext cx="4197054" cy="3917557"/>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sp>
        <p:nvSpPr>
          <p:cNvPr id="11" name="Oval 10">
            <a:extLst>
              <a:ext uri="{FF2B5EF4-FFF2-40B4-BE49-F238E27FC236}">
                <a16:creationId xmlns:a16="http://schemas.microsoft.com/office/drawing/2014/main" id="{C9A63D49-1E2D-05DE-B6CF-B4E6362A796D}"/>
              </a:ext>
            </a:extLst>
          </p:cNvPr>
          <p:cNvSpPr/>
          <p:nvPr/>
        </p:nvSpPr>
        <p:spPr>
          <a:xfrm>
            <a:off x="7902279" y="1419620"/>
            <a:ext cx="1179576" cy="1182764"/>
          </a:xfrm>
          <a:prstGeom prst="ellipse">
            <a:avLst/>
          </a:prstGeom>
          <a:solidFill>
            <a:schemeClr val="accent3">
              <a:lumMod val="60000"/>
              <a:lumOff val="40000"/>
            </a:schemeClr>
          </a:solidFill>
          <a:ln>
            <a:noFill/>
          </a:ln>
          <a:effectLst>
            <a:outerShdw sx="114000" sy="114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lnSpc>
                <a:spcPct val="80000"/>
              </a:lnSpc>
            </a:pPr>
            <a:endParaRPr lang="en-IN" sz="2133"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31CC9F52-E28E-4ACD-3BAB-95F3A852A4FB}"/>
              </a:ext>
            </a:extLst>
          </p:cNvPr>
          <p:cNvSpPr/>
          <p:nvPr/>
        </p:nvSpPr>
        <p:spPr>
          <a:xfrm>
            <a:off x="1571796" y="2038400"/>
            <a:ext cx="4197054" cy="3917557"/>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sp>
        <p:nvSpPr>
          <p:cNvPr id="5" name="Oval 4">
            <a:extLst>
              <a:ext uri="{FF2B5EF4-FFF2-40B4-BE49-F238E27FC236}">
                <a16:creationId xmlns:a16="http://schemas.microsoft.com/office/drawing/2014/main" id="{05E21440-5BE9-D9A5-5B83-E7B807B78B04}"/>
              </a:ext>
            </a:extLst>
          </p:cNvPr>
          <p:cNvSpPr/>
          <p:nvPr/>
        </p:nvSpPr>
        <p:spPr>
          <a:xfrm>
            <a:off x="3086319" y="1419620"/>
            <a:ext cx="1179576" cy="1182764"/>
          </a:xfrm>
          <a:prstGeom prst="ellipse">
            <a:avLst/>
          </a:prstGeom>
          <a:solidFill>
            <a:schemeClr val="accent5">
              <a:lumMod val="60000"/>
              <a:lumOff val="40000"/>
            </a:schemeClr>
          </a:solidFill>
          <a:ln>
            <a:noFill/>
          </a:ln>
          <a:effectLst>
            <a:outerShdw sx="114000" sy="114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lnSpc>
                <a:spcPct val="80000"/>
              </a:lnSpc>
            </a:pPr>
            <a:endParaRPr lang="en-IN" sz="2133"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0F29C4E9-800A-4FAC-3F69-8DAB4B44C5D8}"/>
              </a:ext>
            </a:extLst>
          </p:cNvPr>
          <p:cNvSpPr txBox="1"/>
          <p:nvPr/>
        </p:nvSpPr>
        <p:spPr>
          <a:xfrm>
            <a:off x="6312808" y="2867354"/>
            <a:ext cx="4358515" cy="307777"/>
          </a:xfrm>
          <a:prstGeom prst="rect">
            <a:avLst/>
          </a:prstGeom>
          <a:noFill/>
        </p:spPr>
        <p:txBody>
          <a:bodyPr wrap="square" lIns="0" tIns="0" rIns="0" bIns="0"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Life Happens – Plans Evolve</a:t>
            </a:r>
          </a:p>
        </p:txBody>
      </p:sp>
      <p:sp>
        <p:nvSpPr>
          <p:cNvPr id="38" name="Rectangle 37">
            <a:extLst>
              <a:ext uri="{FF2B5EF4-FFF2-40B4-BE49-F238E27FC236}">
                <a16:creationId xmlns:a16="http://schemas.microsoft.com/office/drawing/2014/main" id="{5D2583B3-C3CC-B83D-D5D4-8DA3A85E93CB}"/>
              </a:ext>
            </a:extLst>
          </p:cNvPr>
          <p:cNvSpPr/>
          <p:nvPr/>
        </p:nvSpPr>
        <p:spPr>
          <a:xfrm>
            <a:off x="6599258" y="3411033"/>
            <a:ext cx="3611542" cy="1569660"/>
          </a:xfrm>
          <a:prstGeom prst="rect">
            <a:avLst/>
          </a:prstGeom>
        </p:spPr>
        <p:txBody>
          <a:bodyPr wrap="square" lIns="0" tIns="0" rIns="0" bIns="0" anchor="t">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Career changes</a:t>
            </a:r>
          </a:p>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Family dynamics</a:t>
            </a:r>
          </a:p>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Health events</a:t>
            </a:r>
          </a:p>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Market changes</a:t>
            </a:r>
          </a:p>
        </p:txBody>
      </p:sp>
      <p:sp>
        <p:nvSpPr>
          <p:cNvPr id="2" name="Title 1">
            <a:extLst>
              <a:ext uri="{FF2B5EF4-FFF2-40B4-BE49-F238E27FC236}">
                <a16:creationId xmlns:a16="http://schemas.microsoft.com/office/drawing/2014/main" id="{B03C3C4E-6DBB-0FD3-9CE3-3A6A176091D1}"/>
              </a:ext>
            </a:extLst>
          </p:cNvPr>
          <p:cNvSpPr>
            <a:spLocks noGrp="1"/>
          </p:cNvSpPr>
          <p:nvPr>
            <p:ph type="title"/>
          </p:nvPr>
        </p:nvSpPr>
        <p:spPr/>
        <p:txBody>
          <a:bodyPr>
            <a:norm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IN" sz="3000" dirty="0">
                <a:latin typeface="PT Serif" panose="020A0603040505020204" pitchFamily="18" charset="0"/>
              </a:rPr>
              <a:t>Monitoring &amp; Adjusting the Plan</a:t>
            </a:r>
            <a:endParaRPr lang="en-IN" sz="3000" dirty="0">
              <a:solidFill>
                <a:schemeClr val="accent4"/>
              </a:solidFill>
              <a:latin typeface="PT Serif" panose="020A0603040505020204" pitchFamily="18" charset="0"/>
            </a:endParaRPr>
          </a:p>
        </p:txBody>
      </p:sp>
      <p:sp>
        <p:nvSpPr>
          <p:cNvPr id="27" name="TextBox 26">
            <a:extLst>
              <a:ext uri="{FF2B5EF4-FFF2-40B4-BE49-F238E27FC236}">
                <a16:creationId xmlns:a16="http://schemas.microsoft.com/office/drawing/2014/main" id="{1F00B93E-3250-FE22-EBDB-4DD20A8722D1}"/>
              </a:ext>
            </a:extLst>
          </p:cNvPr>
          <p:cNvSpPr txBox="1"/>
          <p:nvPr/>
        </p:nvSpPr>
        <p:spPr>
          <a:xfrm>
            <a:off x="1854348" y="2867354"/>
            <a:ext cx="3643515" cy="307777"/>
          </a:xfrm>
          <a:prstGeom prst="rect">
            <a:avLst/>
          </a:prstGeom>
          <a:noFill/>
        </p:spPr>
        <p:txBody>
          <a:bodyPr wrap="square" lIns="0" tIns="0" rIns="0" bIns="0"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r>
              <a:rPr lang="en-IN" sz="2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Role of an Advisor:</a:t>
            </a:r>
          </a:p>
        </p:txBody>
      </p:sp>
      <p:sp>
        <p:nvSpPr>
          <p:cNvPr id="28" name="Rectangle 27">
            <a:extLst>
              <a:ext uri="{FF2B5EF4-FFF2-40B4-BE49-F238E27FC236}">
                <a16:creationId xmlns:a16="http://schemas.microsoft.com/office/drawing/2014/main" id="{D3A813E2-E22D-0DD0-2CC4-3F10B37726B7}"/>
              </a:ext>
            </a:extLst>
          </p:cNvPr>
          <p:cNvSpPr/>
          <p:nvPr/>
        </p:nvSpPr>
        <p:spPr>
          <a:xfrm>
            <a:off x="1783298" y="3411033"/>
            <a:ext cx="3637788" cy="1458861"/>
          </a:xfrm>
          <a:prstGeom prst="rect">
            <a:avLst/>
          </a:prstGeom>
        </p:spPr>
        <p:txBody>
          <a:bodyPr wrap="square" lIns="0" tIns="0" rIns="0" bIns="0" anchor="t">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marL="457200" indent="-171450">
              <a:lnSpc>
                <a:spcPct val="90000"/>
              </a:lnSpc>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Guidance, not judgement</a:t>
            </a:r>
          </a:p>
          <a:p>
            <a:pPr marL="457200" indent="-171450">
              <a:lnSpc>
                <a:spcPct val="90000"/>
              </a:lnSpc>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Education, not pressure</a:t>
            </a:r>
          </a:p>
          <a:p>
            <a:pPr marL="457200" indent="-171450">
              <a:lnSpc>
                <a:spcPct val="90000"/>
              </a:lnSpc>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Ongoing partnership</a:t>
            </a:r>
          </a:p>
          <a:p>
            <a:pPr marL="457200" indent="-171450">
              <a:lnSpc>
                <a:spcPct val="90000"/>
              </a:lnSpc>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Accountability</a:t>
            </a:r>
          </a:p>
        </p:txBody>
      </p:sp>
      <p:pic>
        <p:nvPicPr>
          <p:cNvPr id="41" name="Graphic 40" descr="Office worker male with solid fill">
            <a:extLst>
              <a:ext uri="{FF2B5EF4-FFF2-40B4-BE49-F238E27FC236}">
                <a16:creationId xmlns:a16="http://schemas.microsoft.com/office/drawing/2014/main" id="{A0C28139-7A4A-AFB5-F7C6-F9236CBD9F1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14691" y="1532598"/>
            <a:ext cx="936262" cy="936262"/>
          </a:xfrm>
          <a:prstGeom prst="rect">
            <a:avLst/>
          </a:prstGeom>
        </p:spPr>
      </p:pic>
      <p:pic>
        <p:nvPicPr>
          <p:cNvPr id="44" name="Graphic 43" descr="Exponential Graph with solid fill">
            <a:extLst>
              <a:ext uri="{FF2B5EF4-FFF2-40B4-BE49-F238E27FC236}">
                <a16:creationId xmlns:a16="http://schemas.microsoft.com/office/drawing/2014/main" id="{B28797C1-D79E-3436-92F9-7A414B7FD9E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072938" y="1591875"/>
            <a:ext cx="838254" cy="838254"/>
          </a:xfrm>
          <a:prstGeom prst="rect">
            <a:avLst/>
          </a:prstGeom>
        </p:spPr>
      </p:pic>
    </p:spTree>
    <p:extLst>
      <p:ext uri="{BB962C8B-B14F-4D97-AF65-F5344CB8AC3E}">
        <p14:creationId xmlns:p14="http://schemas.microsoft.com/office/powerpoint/2010/main" val="332745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with a backpack in the woods&#10;&#10;AI-generated content may be incorrect.">
            <a:extLst>
              <a:ext uri="{FF2B5EF4-FFF2-40B4-BE49-F238E27FC236}">
                <a16:creationId xmlns:a16="http://schemas.microsoft.com/office/drawing/2014/main" id="{E884B25A-ECE5-3141-85D7-D6A8F5E490B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3" t="2353" r="43404"/>
          <a:stretch/>
        </p:blipFill>
        <p:spPr>
          <a:xfrm>
            <a:off x="0" y="0"/>
            <a:ext cx="4206875" cy="6858000"/>
          </a:xfrm>
          <a:ln>
            <a:noFill/>
          </a:ln>
        </p:spPr>
      </p:pic>
      <p:sp>
        <p:nvSpPr>
          <p:cNvPr id="7" name="Content Placeholder 1">
            <a:extLst>
              <a:ext uri="{FF2B5EF4-FFF2-40B4-BE49-F238E27FC236}">
                <a16:creationId xmlns:a16="http://schemas.microsoft.com/office/drawing/2014/main" id="{64702A6D-4C12-A2A1-20E0-F9CEF1A15F35}"/>
              </a:ext>
            </a:extLst>
          </p:cNvPr>
          <p:cNvSpPr>
            <a:spLocks noGrp="1"/>
          </p:cNvSpPr>
          <p:nvPr>
            <p:ph idx="1"/>
          </p:nvPr>
        </p:nvSpPr>
        <p:spPr>
          <a:xfrm>
            <a:off x="5088471" y="1974481"/>
            <a:ext cx="6336086" cy="4059726"/>
          </a:xfrm>
        </p:spPr>
        <p:txBody>
          <a:bodyPr/>
          <a:lstStyle/>
          <a:p>
            <a:pPr marL="0" indent="0">
              <a:lnSpc>
                <a:spcPts val="4600"/>
              </a:lnSpc>
              <a:buNone/>
            </a:pPr>
            <a:r>
              <a:rPr lang="en-US" sz="3200" dirty="0">
                <a:latin typeface="+mj-lt"/>
              </a:rPr>
              <a:t>Financial planning isn’t about products – it’s about people, their life story, their goals, and the legacy they want to leave.</a:t>
            </a:r>
          </a:p>
          <a:p>
            <a:pPr marL="0" indent="0">
              <a:lnSpc>
                <a:spcPts val="4600"/>
              </a:lnSpc>
              <a:buNone/>
            </a:pPr>
            <a:r>
              <a:rPr lang="en-US" sz="3200">
                <a:latin typeface="+mj-lt"/>
              </a:rPr>
              <a:t>			</a:t>
            </a:r>
            <a:r>
              <a:rPr lang="en-US" sz="3200" dirty="0">
                <a:latin typeface="+mj-lt"/>
              </a:rPr>
              <a:t>	</a:t>
            </a:r>
            <a:r>
              <a:rPr lang="en-US" sz="2400" i="1">
                <a:latin typeface="+mj-lt"/>
              </a:rPr>
              <a:t>-</a:t>
            </a:r>
            <a:r>
              <a:rPr lang="en-US" sz="2400" i="1" dirty="0">
                <a:latin typeface="+mj-lt"/>
              </a:rPr>
              <a:t>George Kinder </a:t>
            </a:r>
            <a:endParaRPr lang="en-US" sz="3200" i="1" dirty="0">
              <a:latin typeface="+mj-lt"/>
            </a:endParaRPr>
          </a:p>
        </p:txBody>
      </p:sp>
      <p:sp>
        <p:nvSpPr>
          <p:cNvPr id="8" name="TextBox 7">
            <a:extLst>
              <a:ext uri="{FF2B5EF4-FFF2-40B4-BE49-F238E27FC236}">
                <a16:creationId xmlns:a16="http://schemas.microsoft.com/office/drawing/2014/main" id="{D198407C-30FB-8DD2-E68B-D0FD2F8331FA}"/>
              </a:ext>
            </a:extLst>
          </p:cNvPr>
          <p:cNvSpPr txBox="1"/>
          <p:nvPr/>
        </p:nvSpPr>
        <p:spPr>
          <a:xfrm>
            <a:off x="4750824" y="823793"/>
            <a:ext cx="924107" cy="4708981"/>
          </a:xfrm>
          <a:prstGeom prst="rect">
            <a:avLst/>
          </a:prstGeom>
          <a:noFill/>
        </p:spPr>
        <p:txBody>
          <a:bodyPr wrap="square" rtlCol="0">
            <a:spAutoFit/>
          </a:bodyPr>
          <a:lstStyle/>
          <a:p>
            <a:r>
              <a:rPr lang="en-US" sz="30000" dirty="0">
                <a:solidFill>
                  <a:schemeClr val="accent4">
                    <a:alpha val="17000"/>
                  </a:schemeClr>
                </a:solidFill>
                <a:latin typeface="+mj-lt"/>
              </a:rPr>
              <a:t>“</a:t>
            </a:r>
            <a:endParaRPr lang="en-US" sz="30000" dirty="0">
              <a:solidFill>
                <a:schemeClr val="accent4">
                  <a:alpha val="17000"/>
                </a:schemeClr>
              </a:solidFill>
            </a:endParaRPr>
          </a:p>
        </p:txBody>
      </p:sp>
      <p:sp>
        <p:nvSpPr>
          <p:cNvPr id="20" name="Rectangle 19">
            <a:extLst>
              <a:ext uri="{FF2B5EF4-FFF2-40B4-BE49-F238E27FC236}">
                <a16:creationId xmlns:a16="http://schemas.microsoft.com/office/drawing/2014/main" id="{DB37E73F-E7CB-512E-5025-C7D15120F096}"/>
              </a:ext>
            </a:extLst>
          </p:cNvPr>
          <p:cNvSpPr/>
          <p:nvPr/>
        </p:nvSpPr>
        <p:spPr>
          <a:xfrm>
            <a:off x="-1" y="0"/>
            <a:ext cx="4206875" cy="6858000"/>
          </a:xfrm>
          <a:prstGeom prst="rect">
            <a:avLst/>
          </a:prstGeom>
          <a:solidFill>
            <a:schemeClr val="dk1">
              <a:alpha val="6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92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9E20D-B119-4FA2-E0C1-277828940EC3}"/>
              </a:ext>
            </a:extLst>
          </p:cNvPr>
          <p:cNvSpPr>
            <a:spLocks noGrp="1"/>
          </p:cNvSpPr>
          <p:nvPr>
            <p:ph idx="1"/>
          </p:nvPr>
        </p:nvSpPr>
        <p:spPr>
          <a:xfrm>
            <a:off x="838201" y="1352119"/>
            <a:ext cx="9859718" cy="4330625"/>
          </a:xfrm>
        </p:spPr>
        <p:txBody>
          <a:bodyPr/>
          <a:lstStyle/>
          <a:p>
            <a:pPr>
              <a:lnSpc>
                <a:spcPct val="100000"/>
              </a:lnSpc>
              <a:spcBef>
                <a:spcPts val="0"/>
              </a:spcBef>
            </a:pPr>
            <a:r>
              <a:rPr lang="en-US" sz="1600" u="sng" dirty="0">
                <a:solidFill>
                  <a:srgbClr val="4B4C4D"/>
                </a:solidFill>
                <a:effectLst/>
                <a:latin typeface="+mn-lt"/>
                <a:ea typeface="Times New Roman" panose="02020603050405020304" pitchFamily="18" charset="0"/>
              </a:rPr>
              <a:t>Personal Banking | Checking, Savings, HSAs, CDs | Johnson Financial Group</a:t>
            </a:r>
          </a:p>
          <a:p>
            <a:pPr lvl="1">
              <a:lnSpc>
                <a:spcPct val="100000"/>
              </a:lnSpc>
              <a:spcBef>
                <a:spcPts val="0"/>
              </a:spcBef>
              <a:spcAft>
                <a:spcPts val="300"/>
              </a:spcAft>
            </a:pPr>
            <a:r>
              <a:rPr lang="en-US" sz="1400" i="0" dirty="0">
                <a:solidFill>
                  <a:schemeClr val="tx1"/>
                </a:solidFill>
                <a:effectLst/>
                <a:latin typeface="+mn-lt"/>
                <a:ea typeface="Times New Roman" panose="02020603050405020304" pitchFamily="18" charset="0"/>
              </a:rPr>
              <a:t>Access to Financial Wellness Tools</a:t>
            </a:r>
          </a:p>
          <a:p>
            <a:pPr lvl="1">
              <a:lnSpc>
                <a:spcPct val="100000"/>
              </a:lnSpc>
              <a:spcBef>
                <a:spcPts val="0"/>
              </a:spcBef>
              <a:spcAft>
                <a:spcPts val="1200"/>
              </a:spcAft>
            </a:pPr>
            <a:r>
              <a:rPr lang="en-US" sz="1400" i="0" dirty="0">
                <a:solidFill>
                  <a:schemeClr val="tx1"/>
                </a:solidFill>
                <a:effectLst/>
                <a:latin typeface="+mn-lt"/>
                <a:ea typeface="Times New Roman" panose="02020603050405020304" pitchFamily="18" charset="0"/>
              </a:rPr>
              <a:t>Research Financial Advisory and Banking Services</a:t>
            </a:r>
          </a:p>
          <a:p>
            <a:pPr>
              <a:lnSpc>
                <a:spcPct val="100000"/>
              </a:lnSpc>
              <a:spcBef>
                <a:spcPts val="0"/>
              </a:spcBef>
            </a:pPr>
            <a:r>
              <a:rPr lang="en-US" sz="1600" u="sng" dirty="0">
                <a:solidFill>
                  <a:srgbClr val="4B4C4D"/>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Insights Blog | Financial Insights, Industry insights, Investment insights | Johnson Financial Group</a:t>
            </a:r>
            <a:r>
              <a:rPr lang="en-US" sz="1600" dirty="0">
                <a:solidFill>
                  <a:srgbClr val="4B4C4D"/>
                </a:solidFill>
                <a:effectLst/>
                <a:latin typeface="+mn-lt"/>
                <a:ea typeface="Times New Roman" panose="02020603050405020304" pitchFamily="18" charset="0"/>
              </a:rPr>
              <a:t> </a:t>
            </a:r>
            <a:endParaRPr lang="en-US" sz="1600" dirty="0">
              <a:solidFill>
                <a:srgbClr val="4B4C4D"/>
              </a:solidFill>
              <a:effectLst/>
              <a:latin typeface="+mn-lt"/>
              <a:ea typeface="Calibri" panose="020F0502020204030204" pitchFamily="34" charset="0"/>
            </a:endParaRPr>
          </a:p>
          <a:p>
            <a:pPr lvl="1">
              <a:lnSpc>
                <a:spcPct val="100000"/>
              </a:lnSpc>
              <a:spcBef>
                <a:spcPts val="0"/>
              </a:spcBef>
              <a:spcAft>
                <a:spcPts val="300"/>
              </a:spcAft>
            </a:pPr>
            <a:r>
              <a:rPr lang="en-US" sz="1400" i="0" dirty="0">
                <a:solidFill>
                  <a:schemeClr val="tx1"/>
                </a:solidFill>
                <a:effectLst/>
                <a:latin typeface="+mn-lt"/>
                <a:ea typeface="Times New Roman" panose="02020603050405020304" pitchFamily="18" charset="0"/>
              </a:rPr>
              <a:t>Investment Commentary (mostly weekly short-</a:t>
            </a:r>
            <a:r>
              <a:rPr lang="en-US" sz="1400" i="0" dirty="0" err="1">
                <a:solidFill>
                  <a:schemeClr val="tx1"/>
                </a:solidFill>
                <a:effectLst/>
                <a:latin typeface="+mn-lt"/>
                <a:ea typeface="Times New Roman" panose="02020603050405020304" pitchFamily="18" charset="0"/>
              </a:rPr>
              <a:t>ish</a:t>
            </a:r>
            <a:r>
              <a:rPr lang="en-US" sz="1400" i="0" dirty="0">
                <a:solidFill>
                  <a:schemeClr val="tx1"/>
                </a:solidFill>
                <a:effectLst/>
                <a:latin typeface="+mn-lt"/>
                <a:ea typeface="Times New Roman" panose="02020603050405020304" pitchFamily="18" charset="0"/>
              </a:rPr>
              <a:t> blog posts and articles about current economic conditions and insights into what’s driving our current economic moment) </a:t>
            </a:r>
            <a:endParaRPr lang="en-US" sz="1400" i="0" dirty="0">
              <a:solidFill>
                <a:schemeClr val="tx1"/>
              </a:solidFill>
              <a:effectLst/>
              <a:latin typeface="+mn-lt"/>
              <a:ea typeface="Calibri" panose="020F0502020204030204" pitchFamily="34" charset="0"/>
            </a:endParaRPr>
          </a:p>
          <a:p>
            <a:pPr lvl="1">
              <a:lnSpc>
                <a:spcPct val="100000"/>
              </a:lnSpc>
              <a:spcBef>
                <a:spcPts val="0"/>
              </a:spcBef>
              <a:spcAft>
                <a:spcPts val="300"/>
              </a:spcAft>
            </a:pPr>
            <a:r>
              <a:rPr lang="en-US" sz="1400" i="0" dirty="0">
                <a:solidFill>
                  <a:schemeClr val="tx1"/>
                </a:solidFill>
                <a:effectLst/>
                <a:latin typeface="+mn-lt"/>
                <a:ea typeface="Times New Roman" panose="02020603050405020304" pitchFamily="18" charset="0"/>
              </a:rPr>
              <a:t>Markets &amp; Economy – Quarterly economic &amp; market updates and forecasts based on current trends </a:t>
            </a:r>
            <a:endParaRPr lang="en-US" sz="1400" i="0" dirty="0">
              <a:solidFill>
                <a:schemeClr val="tx1"/>
              </a:solidFill>
              <a:effectLst/>
              <a:latin typeface="+mn-lt"/>
              <a:ea typeface="Calibri" panose="020F0502020204030204" pitchFamily="34" charset="0"/>
            </a:endParaRPr>
          </a:p>
          <a:p>
            <a:pPr lvl="1">
              <a:lnSpc>
                <a:spcPct val="100000"/>
              </a:lnSpc>
              <a:spcBef>
                <a:spcPts val="0"/>
              </a:spcBef>
              <a:spcAft>
                <a:spcPts val="1200"/>
              </a:spcAft>
            </a:pPr>
            <a:r>
              <a:rPr lang="en-US" sz="1400" i="0" dirty="0">
                <a:solidFill>
                  <a:schemeClr val="tx1"/>
                </a:solidFill>
                <a:effectLst/>
                <a:latin typeface="+mn-lt"/>
                <a:ea typeface="Times New Roman" panose="02020603050405020304" pitchFamily="18" charset="0"/>
              </a:rPr>
              <a:t>Your Financial Life – (periodic) more general financial planning topics that many people encoun</a:t>
            </a:r>
            <a:r>
              <a:rPr lang="en-US" sz="1400" i="0" dirty="0">
                <a:solidFill>
                  <a:schemeClr val="tx1"/>
                </a:solidFill>
                <a:latin typeface="+mn-lt"/>
                <a:ea typeface="Times New Roman" panose="02020603050405020304" pitchFamily="18" charset="0"/>
              </a:rPr>
              <a:t>ter</a:t>
            </a:r>
            <a:endParaRPr lang="en-US" sz="1400" i="0" u="sng" dirty="0">
              <a:solidFill>
                <a:schemeClr val="tx1"/>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endParaRPr>
          </a:p>
          <a:p>
            <a:pPr>
              <a:lnSpc>
                <a:spcPct val="100000"/>
              </a:lnSpc>
              <a:spcBef>
                <a:spcPts val="0"/>
              </a:spcBef>
            </a:pPr>
            <a:r>
              <a:rPr lang="en-US" sz="1600" u="sng" dirty="0">
                <a:solidFill>
                  <a:srgbClr val="4B4C4D"/>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[PODCAST] Your Money. Your Mission. | Johnson Financial Group</a:t>
            </a:r>
            <a:r>
              <a:rPr lang="en-US" sz="1600" dirty="0">
                <a:solidFill>
                  <a:srgbClr val="4B4C4D"/>
                </a:solidFill>
                <a:effectLst/>
                <a:latin typeface="+mn-lt"/>
                <a:ea typeface="Times New Roman" panose="02020603050405020304" pitchFamily="18" charset="0"/>
              </a:rPr>
              <a:t> </a:t>
            </a:r>
            <a:endParaRPr lang="en-US" sz="1600" dirty="0">
              <a:solidFill>
                <a:srgbClr val="4B4C4D"/>
              </a:solidFill>
              <a:effectLst/>
              <a:latin typeface="+mn-lt"/>
              <a:ea typeface="Calibri" panose="020F0502020204030204" pitchFamily="34" charset="0"/>
            </a:endParaRPr>
          </a:p>
          <a:p>
            <a:pPr lvl="1">
              <a:lnSpc>
                <a:spcPct val="100000"/>
              </a:lnSpc>
              <a:spcBef>
                <a:spcPts val="0"/>
              </a:spcBef>
              <a:spcAft>
                <a:spcPts val="1200"/>
              </a:spcAft>
            </a:pPr>
            <a:r>
              <a:rPr lang="en-US" sz="1400" i="0" dirty="0">
                <a:solidFill>
                  <a:schemeClr val="tx1"/>
                </a:solidFill>
                <a:effectLst/>
                <a:latin typeface="+mn-lt"/>
                <a:ea typeface="Times New Roman" panose="02020603050405020304" pitchFamily="18" charset="0"/>
              </a:rPr>
              <a:t>We also have a new podcast that will touch on various investment and financial topics over time</a:t>
            </a:r>
            <a:endParaRPr lang="en-US" sz="1400" i="0" dirty="0">
              <a:solidFill>
                <a:schemeClr val="tx1"/>
              </a:solidFill>
              <a:latin typeface="+mn-lt"/>
              <a:hlinkClick r:id="rId5">
                <a:extLst>
                  <a:ext uri="{A12FA001-AC4F-418D-AE19-62706E023703}">
                    <ahyp:hlinkClr xmlns:ahyp="http://schemas.microsoft.com/office/drawing/2018/hyperlinkcolor" val="tx"/>
                  </a:ext>
                </a:extLst>
              </a:hlinkClick>
            </a:endParaRPr>
          </a:p>
          <a:p>
            <a:pPr>
              <a:lnSpc>
                <a:spcPct val="100000"/>
              </a:lnSpc>
              <a:spcBef>
                <a:spcPts val="0"/>
              </a:spcBef>
            </a:pPr>
            <a:r>
              <a:rPr lang="en-US" sz="1600" dirty="0">
                <a:solidFill>
                  <a:srgbClr val="4B4C4D"/>
                </a:solidFill>
                <a:latin typeface="+mn-lt"/>
                <a:cs typeface="Calibri" panose="020F0502020204030204" pitchFamily="34" charset="0"/>
                <a:hlinkClick r:id="rId5">
                  <a:extLst>
                    <a:ext uri="{A12FA001-AC4F-418D-AE19-62706E023703}">
                      <ahyp:hlinkClr xmlns:ahyp="http://schemas.microsoft.com/office/drawing/2018/hyperlinkcolor" val="tx"/>
                    </a:ext>
                  </a:extLst>
                </a:hlinkClick>
              </a:rPr>
              <a:t>Young Professionals Registration | Johnson Financial Group</a:t>
            </a:r>
            <a:endParaRPr lang="en-US" sz="1600" dirty="0">
              <a:solidFill>
                <a:srgbClr val="4B4C4D"/>
              </a:solidFill>
              <a:latin typeface="+mn-lt"/>
              <a:cs typeface="Calibri" panose="020F0502020204030204" pitchFamily="34" charset="0"/>
            </a:endParaRPr>
          </a:p>
          <a:p>
            <a:pPr lvl="1">
              <a:lnSpc>
                <a:spcPct val="100000"/>
              </a:lnSpc>
              <a:spcBef>
                <a:spcPts val="0"/>
              </a:spcBef>
              <a:spcAft>
                <a:spcPts val="1200"/>
              </a:spcAft>
            </a:pPr>
            <a:r>
              <a:rPr lang="en-US" sz="1400" i="0" dirty="0">
                <a:solidFill>
                  <a:schemeClr val="tx1"/>
                </a:solidFill>
                <a:effectLst/>
                <a:latin typeface="+mn-lt"/>
                <a:ea typeface="Times New Roman" panose="02020603050405020304" pitchFamily="18" charset="0"/>
                <a:cs typeface="Calibri" panose="020F0502020204030204" pitchFamily="34" charset="0"/>
              </a:rPr>
              <a:t>Unlock valuable </a:t>
            </a:r>
            <a:r>
              <a:rPr lang="en-US" sz="1400" i="0" dirty="0">
                <a:solidFill>
                  <a:schemeClr val="tx1"/>
                </a:solidFill>
                <a:latin typeface="+mn-lt"/>
                <a:ea typeface="Times New Roman" panose="02020603050405020304" pitchFamily="18" charset="0"/>
                <a:cs typeface="Calibri" panose="020F0502020204030204" pitchFamily="34" charset="0"/>
              </a:rPr>
              <a:t>knowledge and resources to learn financial independence early in your career</a:t>
            </a:r>
            <a:endParaRPr lang="en-US" sz="1400" i="0" dirty="0">
              <a:solidFill>
                <a:schemeClr val="tx1"/>
              </a:solidFill>
              <a:effectLst/>
              <a:latin typeface="+mn-lt"/>
              <a:ea typeface="Times New Roman" panose="02020603050405020304" pitchFamily="18" charset="0"/>
            </a:endParaRPr>
          </a:p>
          <a:p>
            <a:pPr>
              <a:lnSpc>
                <a:spcPct val="100000"/>
              </a:lnSpc>
              <a:spcBef>
                <a:spcPts val="0"/>
              </a:spcBef>
            </a:pPr>
            <a:r>
              <a:rPr lang="en-US" sz="1600" dirty="0">
                <a:solidFill>
                  <a:srgbClr val="4B4C4D"/>
                </a:solidFill>
                <a:effectLst/>
                <a:latin typeface="+mn-lt"/>
                <a:ea typeface="Times New Roman" panose="02020603050405020304" pitchFamily="18" charset="0"/>
              </a:rPr>
              <a:t>Connect with </a:t>
            </a:r>
            <a:r>
              <a:rPr lang="en-US" sz="1600" dirty="0">
                <a:solidFill>
                  <a:srgbClr val="4B4C4D"/>
                </a:solidFill>
                <a:latin typeface="+mn-lt"/>
                <a:ea typeface="Times New Roman" panose="02020603050405020304" pitchFamily="18" charset="0"/>
              </a:rPr>
              <a:t>us</a:t>
            </a:r>
            <a:r>
              <a:rPr lang="en-US" sz="1600" dirty="0">
                <a:solidFill>
                  <a:srgbClr val="4B4C4D"/>
                </a:solidFill>
                <a:effectLst/>
                <a:latin typeface="+mn-lt"/>
                <a:ea typeface="Times New Roman" panose="02020603050405020304" pitchFamily="18" charset="0"/>
              </a:rPr>
              <a:t> on LinkedIn for more financial wellness content:</a:t>
            </a:r>
            <a:endParaRPr lang="en-US" sz="1600" dirty="0">
              <a:solidFill>
                <a:srgbClr val="4B4C4D"/>
              </a:solidFill>
              <a:latin typeface="+mn-lt"/>
              <a:cs typeface="Calibri" panose="020F0502020204030204" pitchFamily="34" charset="0"/>
            </a:endParaRPr>
          </a:p>
          <a:p>
            <a:pPr lvl="1">
              <a:lnSpc>
                <a:spcPct val="100000"/>
              </a:lnSpc>
              <a:spcBef>
                <a:spcPts val="0"/>
              </a:spcBef>
              <a:spcAft>
                <a:spcPts val="1200"/>
              </a:spcAft>
            </a:pPr>
            <a:r>
              <a:rPr lang="en-US" sz="1400" i="0" dirty="0">
                <a:solidFill>
                  <a:schemeClr val="tx1"/>
                </a:solidFill>
                <a:latin typeface="+mn-lt"/>
                <a:cs typeface="Calibri" panose="020F0502020204030204" pitchFamily="34" charset="0"/>
                <a:hlinkClick r:id="rId6">
                  <a:extLst>
                    <a:ext uri="{A12FA001-AC4F-418D-AE19-62706E023703}">
                      <ahyp:hlinkClr xmlns:ahyp="http://schemas.microsoft.com/office/drawing/2018/hyperlinkcolor" val="tx"/>
                    </a:ext>
                  </a:extLst>
                </a:hlinkClick>
              </a:rPr>
              <a:t>Samantha Kolb | LinkedIn</a:t>
            </a:r>
            <a:endParaRPr lang="en-US" sz="1600" i="0" dirty="0">
              <a:solidFill>
                <a:schemeClr val="tx1"/>
              </a:solidFill>
              <a:effectLst/>
              <a:latin typeface="+mn-lt"/>
              <a:ea typeface="Times New Roman" panose="02020603050405020304" pitchFamily="18" charset="0"/>
            </a:endParaRPr>
          </a:p>
          <a:p>
            <a:pPr>
              <a:lnSpc>
                <a:spcPct val="100000"/>
              </a:lnSpc>
              <a:spcBef>
                <a:spcPts val="0"/>
              </a:spcBef>
            </a:pPr>
            <a:r>
              <a:rPr lang="en-US" sz="1600" dirty="0">
                <a:solidFill>
                  <a:srgbClr val="4B4C4D"/>
                </a:solidFill>
                <a:latin typeface="+mn-lt"/>
                <a:ea typeface="Calibri" panose="020F0502020204030204" pitchFamily="34" charset="0"/>
                <a:cs typeface="Calibri" panose="020F0502020204030204" pitchFamily="34" charset="0"/>
              </a:rPr>
              <a:t>National Registry of Unclaimed Retirement Assets: </a:t>
            </a:r>
            <a:r>
              <a:rPr lang="en-US" sz="1600" b="0" i="0" dirty="0">
                <a:solidFill>
                  <a:srgbClr val="4B4C4D"/>
                </a:solidFill>
                <a:effectLst/>
                <a:latin typeface="+mn-lt"/>
                <a:cs typeface="Calibri" panose="020F0502020204030204" pitchFamily="34" charset="0"/>
                <a:hlinkClick r:id="rId7">
                  <a:extLst>
                    <a:ext uri="{A12FA001-AC4F-418D-AE19-62706E023703}">
                      <ahyp:hlinkClr xmlns:ahyp="http://schemas.microsoft.com/office/drawing/2018/hyperlinkcolor" val="tx"/>
                    </a:ext>
                  </a:extLst>
                </a:hlinkClick>
              </a:rPr>
              <a:t>https://unclaimedretirementbenefits.com</a:t>
            </a:r>
            <a:endParaRPr lang="en-US" sz="1600" b="0" i="0" dirty="0">
              <a:solidFill>
                <a:srgbClr val="4B4C4D"/>
              </a:solidFill>
              <a:effectLst/>
              <a:latin typeface="+mn-lt"/>
              <a:cs typeface="Calibri" panose="020F0502020204030204" pitchFamily="34" charset="0"/>
            </a:endParaRPr>
          </a:p>
        </p:txBody>
      </p:sp>
      <p:sp>
        <p:nvSpPr>
          <p:cNvPr id="2" name="Slide Number Placeholder 1">
            <a:extLst>
              <a:ext uri="{FF2B5EF4-FFF2-40B4-BE49-F238E27FC236}">
                <a16:creationId xmlns:a16="http://schemas.microsoft.com/office/drawing/2014/main" id="{494469F9-A66C-8885-3633-C6305082F3C3}"/>
              </a:ext>
            </a:extLst>
          </p:cNvPr>
          <p:cNvSpPr>
            <a:spLocks noGrp="1"/>
          </p:cNvSpPr>
          <p:nvPr>
            <p:ph type="sldNum" sz="quarter" idx="12"/>
          </p:nvPr>
        </p:nvSpPr>
        <p:spPr/>
        <p:txBody>
          <a:bodyPr/>
          <a:lstStyle/>
          <a:p>
            <a:fld id="{A3DA3D6A-6DDB-44AC-922F-0D6A3F925C34}" type="slidenum">
              <a:rPr lang="en-US" smtClean="0"/>
              <a:pPr/>
              <a:t>14</a:t>
            </a:fld>
            <a:endParaRPr lang="en-US" dirty="0"/>
          </a:p>
        </p:txBody>
      </p:sp>
      <p:sp>
        <p:nvSpPr>
          <p:cNvPr id="3" name="Title 2">
            <a:extLst>
              <a:ext uri="{FF2B5EF4-FFF2-40B4-BE49-F238E27FC236}">
                <a16:creationId xmlns:a16="http://schemas.microsoft.com/office/drawing/2014/main" id="{B17E00E8-5F25-F366-ACD7-CE755CBFF3E2}"/>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06209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5">
            <a:extLst>
              <a:ext uri="{FF2B5EF4-FFF2-40B4-BE49-F238E27FC236}">
                <a16:creationId xmlns:a16="http://schemas.microsoft.com/office/drawing/2014/main" id="{A3D0C193-BFE5-3A00-FE3E-77EAD7E21C24}"/>
              </a:ext>
            </a:extLst>
          </p:cNvPr>
          <p:cNvPicPr>
            <a:picLocks noChangeAspect="1"/>
          </p:cNvPicPr>
          <p:nvPr/>
        </p:nvPicPr>
        <p:blipFill>
          <a:blip r:embed="rId3">
            <a:extLst>
              <a:ext uri="{28A0092B-C50C-407E-A947-70E740481C1C}">
                <a14:useLocalDpi xmlns:a14="http://schemas.microsoft.com/office/drawing/2010/main" val="0"/>
              </a:ext>
            </a:extLst>
          </a:blip>
          <a:srcRect t="1710" b="1710"/>
          <a:stretch/>
        </p:blipFill>
        <p:spPr>
          <a:xfrm>
            <a:off x="5533609" y="2283341"/>
            <a:ext cx="2214649" cy="2138917"/>
          </a:xfrm>
          <a:prstGeom prst="ellipse">
            <a:avLst/>
          </a:prstGeom>
        </p:spPr>
      </p:pic>
      <p:sp>
        <p:nvSpPr>
          <p:cNvPr id="11" name="TextBox 10">
            <a:extLst>
              <a:ext uri="{FF2B5EF4-FFF2-40B4-BE49-F238E27FC236}">
                <a16:creationId xmlns:a16="http://schemas.microsoft.com/office/drawing/2014/main" id="{BEFCA4AC-4621-D71B-8D52-BFC47214DD7D}"/>
              </a:ext>
            </a:extLst>
          </p:cNvPr>
          <p:cNvSpPr txBox="1"/>
          <p:nvPr/>
        </p:nvSpPr>
        <p:spPr>
          <a:xfrm>
            <a:off x="8069339" y="2671837"/>
            <a:ext cx="3801914" cy="523220"/>
          </a:xfrm>
          <a:prstGeom prst="rect">
            <a:avLst/>
          </a:prstGeom>
          <a:noFill/>
        </p:spPr>
        <p:txBody>
          <a:bodyPr wrap="square" rtlCol="0">
            <a:spAutoFit/>
          </a:bodyPr>
          <a:lstStyle/>
          <a:p>
            <a:r>
              <a:rPr lang="en-US" sz="2800" b="1" dirty="0">
                <a:solidFill>
                  <a:schemeClr val="bg1"/>
                </a:solidFill>
              </a:rPr>
              <a:t>SAM KOLB</a:t>
            </a:r>
          </a:p>
        </p:txBody>
      </p:sp>
      <p:sp>
        <p:nvSpPr>
          <p:cNvPr id="12" name="TextBox 11">
            <a:extLst>
              <a:ext uri="{FF2B5EF4-FFF2-40B4-BE49-F238E27FC236}">
                <a16:creationId xmlns:a16="http://schemas.microsoft.com/office/drawing/2014/main" id="{29487AFF-FC7A-697B-A7E8-0BED158A48AA}"/>
              </a:ext>
            </a:extLst>
          </p:cNvPr>
          <p:cNvSpPr txBox="1"/>
          <p:nvPr/>
        </p:nvSpPr>
        <p:spPr>
          <a:xfrm>
            <a:off x="8069339" y="3195057"/>
            <a:ext cx="3520440" cy="646331"/>
          </a:xfrm>
          <a:prstGeom prst="rect">
            <a:avLst/>
          </a:prstGeom>
          <a:noFill/>
        </p:spPr>
        <p:txBody>
          <a:bodyPr wrap="square" rtlCol="0">
            <a:spAutoFit/>
          </a:bodyPr>
          <a:lstStyle/>
          <a:p>
            <a:r>
              <a:rPr lang="en-US" i="1" dirty="0">
                <a:solidFill>
                  <a:schemeClr val="accent4"/>
                </a:solidFill>
              </a:rPr>
              <a:t>AVP – Wealth Education Consultant</a:t>
            </a:r>
          </a:p>
        </p:txBody>
      </p:sp>
    </p:spTree>
    <p:extLst>
      <p:ext uri="{BB962C8B-B14F-4D97-AF65-F5344CB8AC3E}">
        <p14:creationId xmlns:p14="http://schemas.microsoft.com/office/powerpoint/2010/main" val="194995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469F9-A66C-8885-3633-C6305082F3C3}"/>
              </a:ext>
            </a:extLst>
          </p:cNvPr>
          <p:cNvSpPr>
            <a:spLocks noGrp="1"/>
          </p:cNvSpPr>
          <p:nvPr>
            <p:ph type="sldNum" sz="quarter" idx="12"/>
          </p:nvPr>
        </p:nvSpPr>
        <p:spPr/>
        <p:txBody>
          <a:bodyPr/>
          <a:lstStyle/>
          <a:p>
            <a:fld id="{A3DA3D6A-6DDB-44AC-922F-0D6A3F925C34}" type="slidenum">
              <a:rPr lang="en-US" smtClean="0"/>
              <a:pPr/>
              <a:t>16</a:t>
            </a:fld>
            <a:endParaRPr lang="en-US" dirty="0"/>
          </a:p>
        </p:txBody>
      </p:sp>
      <p:sp>
        <p:nvSpPr>
          <p:cNvPr id="3" name="Title 2">
            <a:extLst>
              <a:ext uri="{FF2B5EF4-FFF2-40B4-BE49-F238E27FC236}">
                <a16:creationId xmlns:a16="http://schemas.microsoft.com/office/drawing/2014/main" id="{B17E00E8-5F25-F366-ACD7-CE755CBFF3E2}"/>
              </a:ext>
            </a:extLst>
          </p:cNvPr>
          <p:cNvSpPr>
            <a:spLocks noGrp="1"/>
          </p:cNvSpPr>
          <p:nvPr>
            <p:ph type="title"/>
          </p:nvPr>
        </p:nvSpPr>
        <p:spPr/>
        <p:txBody>
          <a:bodyPr/>
          <a:lstStyle/>
          <a:p>
            <a:r>
              <a:rPr lang="en-US" dirty="0"/>
              <a:t>Disclosure</a:t>
            </a:r>
          </a:p>
        </p:txBody>
      </p:sp>
      <p:sp>
        <p:nvSpPr>
          <p:cNvPr id="4" name="Content Placeholder 3">
            <a:extLst>
              <a:ext uri="{FF2B5EF4-FFF2-40B4-BE49-F238E27FC236}">
                <a16:creationId xmlns:a16="http://schemas.microsoft.com/office/drawing/2014/main" id="{64F9E20D-B119-4FA2-E0C1-277828940EC3}"/>
              </a:ext>
            </a:extLst>
          </p:cNvPr>
          <p:cNvSpPr>
            <a:spLocks noGrp="1"/>
          </p:cNvSpPr>
          <p:nvPr>
            <p:ph idx="1"/>
          </p:nvPr>
        </p:nvSpPr>
        <p:spPr>
          <a:xfrm>
            <a:off x="234355" y="1313057"/>
            <a:ext cx="11827933" cy="3302335"/>
          </a:xfrm>
        </p:spPr>
        <p:txBody>
          <a:bodyPr/>
          <a:lstStyle/>
          <a:p>
            <a:pPr marL="0" indent="0">
              <a:lnSpc>
                <a:spcPct val="100000"/>
              </a:lnSpc>
              <a:buNone/>
            </a:pPr>
            <a:r>
              <a:rPr lang="en-US" sz="1400" dirty="0"/>
              <a:t>This information is for educational and illustrative purposes only and should not be used or construed as financial advice, an offer to sell, a solicitation, an offer to buy, or a recommendation for any security. The information and opinions in this report were prepared by Johnson Financial Group. Information and opinions have been obtained or derived from sources we consider reliable, but we cannot guarantee their accuracy or completeness. Opinions expressed herein are those of the author and do not necessarily represent the views of Johnson Financial Group. Opinions are as of the date of this report and are for general information purposes only. Johnson Financial Group does not warrant the accuracy or completeness of information contained herein, such information is subject to change and is not intended to influence your investment decisions. Johnson Financial Group does not undertake to advise you of any change in its opinions or the information contained in this report. Johnson Financial Group and its affiliates may issue reports or have opinions that are inconsistent with, and reach different conclusions from, this report. Johnson Financial Group does not provide legal or tax advice to clients. You should review your particular circumstances with your independent legal and tax advisors. Whether any planned tax result is realized by you depends on the specific facts of your own situation at the time your taxes are prepared. Past performance is no guarantee of future results. All performance data, while deemed obtained from reliable sources, are not guaranteed for accuracy. Not for use as a primary basis of investment decisions. Not to be construed to meet the needs of any particular investor. Asset allocation and diversification do not assure or guarantee better performance and cannot eliminate the risk of investment losses. Certain investments, like real estate, equity investments and fixed income securities, carry a certain degree of risk and may not be suitable for all investors. An investor could lose all or a substantial amount of his or her investment.</a:t>
            </a:r>
          </a:p>
          <a:p>
            <a:pPr marL="0" indent="0">
              <a:lnSpc>
                <a:spcPct val="100000"/>
              </a:lnSpc>
              <a:buNone/>
            </a:pPr>
            <a:r>
              <a:rPr lang="en-US" sz="1400" dirty="0"/>
              <a:t>Johnson Financial Group is the parent company and brand name for its subsidiaries, Johnson Bank and Johnson Wealth Inc. Additional information about Johnson Wealth Inc., a registered investment adviser, and its investment adviser representatives is available at https://www.adviserinfo.sec.gov/. Johnson Financial Group and its subsidiaries do not provide legal or tax advice.</a:t>
            </a:r>
          </a:p>
          <a:p>
            <a:pPr marL="0" indent="0">
              <a:lnSpc>
                <a:spcPct val="100000"/>
              </a:lnSpc>
              <a:buNone/>
            </a:pPr>
            <a:r>
              <a:rPr lang="en-US" sz="1200" b="1" dirty="0"/>
              <a:t>NOT FDIC INSURED * NO BANK GUARANTEE * MAY LOSE VALUE</a:t>
            </a:r>
            <a:endParaRPr lang="en-US" sz="1200" dirty="0"/>
          </a:p>
        </p:txBody>
      </p:sp>
    </p:spTree>
    <p:extLst>
      <p:ext uri="{BB962C8B-B14F-4D97-AF65-F5344CB8AC3E}">
        <p14:creationId xmlns:p14="http://schemas.microsoft.com/office/powerpoint/2010/main" val="316174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descr="Daughter, mother and grandmother">
            <a:extLst>
              <a:ext uri="{FF2B5EF4-FFF2-40B4-BE49-F238E27FC236}">
                <a16:creationId xmlns:a16="http://schemas.microsoft.com/office/drawing/2014/main" id="{D1529C3B-762D-7A91-0C2C-23732101A32C}"/>
              </a:ext>
            </a:extLst>
          </p:cNvPr>
          <p:cNvPicPr>
            <a:picLocks noChangeAspect="1"/>
          </p:cNvPicPr>
          <p:nvPr/>
        </p:nvPicPr>
        <p:blipFill>
          <a:blip r:embed="rId3" cstate="print">
            <a:extLst>
              <a:ext uri="{28A0092B-C50C-407E-A947-70E740481C1C}">
                <a14:useLocalDpi xmlns:a14="http://schemas.microsoft.com/office/drawing/2010/main" val="0"/>
              </a:ext>
            </a:extLst>
          </a:blip>
          <a:srcRect l="22222" r="36842"/>
          <a:stretch>
            <a:fillRect/>
          </a:stretch>
        </p:blipFill>
        <p:spPr>
          <a:xfrm>
            <a:off x="-640" y="0"/>
            <a:ext cx="4206875" cy="6858000"/>
          </a:xfrm>
          <a:prstGeom prst="rect">
            <a:avLst/>
          </a:prstGeom>
        </p:spPr>
      </p:pic>
      <p:sp>
        <p:nvSpPr>
          <p:cNvPr id="8" name="Content Placeholder 1">
            <a:extLst>
              <a:ext uri="{FF2B5EF4-FFF2-40B4-BE49-F238E27FC236}">
                <a16:creationId xmlns:a16="http://schemas.microsoft.com/office/drawing/2014/main" id="{6BA3C16E-9725-414F-F1CA-4C13B64FAB51}"/>
              </a:ext>
            </a:extLst>
          </p:cNvPr>
          <p:cNvSpPr>
            <a:spLocks noGrp="1"/>
          </p:cNvSpPr>
          <p:nvPr>
            <p:ph idx="1"/>
          </p:nvPr>
        </p:nvSpPr>
        <p:spPr>
          <a:xfrm>
            <a:off x="5077838" y="1495841"/>
            <a:ext cx="6275962" cy="3709413"/>
          </a:xfrm>
        </p:spPr>
        <p:txBody>
          <a:bodyPr/>
          <a:lstStyle/>
          <a:p>
            <a:r>
              <a:rPr lang="en-US" sz="2400" dirty="0"/>
              <a:t>Financial Planning is a holistic process that helps individuals and families:</a:t>
            </a:r>
          </a:p>
          <a:p>
            <a:pPr lvl="1">
              <a:lnSpc>
                <a:spcPct val="200000"/>
              </a:lnSpc>
              <a:spcBef>
                <a:spcPts val="0"/>
              </a:spcBef>
            </a:pPr>
            <a:r>
              <a:rPr lang="en-US" sz="1800" i="0" dirty="0">
                <a:solidFill>
                  <a:schemeClr val="tx1"/>
                </a:solidFill>
              </a:rPr>
              <a:t>Understand your why</a:t>
            </a:r>
          </a:p>
          <a:p>
            <a:pPr lvl="1">
              <a:lnSpc>
                <a:spcPct val="200000"/>
              </a:lnSpc>
              <a:spcBef>
                <a:spcPts val="0"/>
              </a:spcBef>
            </a:pPr>
            <a:r>
              <a:rPr lang="en-US" sz="1800" i="0" dirty="0">
                <a:solidFill>
                  <a:schemeClr val="tx1"/>
                </a:solidFill>
              </a:rPr>
              <a:t>Clarify goals</a:t>
            </a:r>
          </a:p>
          <a:p>
            <a:pPr lvl="1">
              <a:lnSpc>
                <a:spcPct val="200000"/>
              </a:lnSpc>
              <a:spcBef>
                <a:spcPts val="0"/>
              </a:spcBef>
            </a:pPr>
            <a:r>
              <a:rPr lang="en-US" sz="1800" i="0" dirty="0">
                <a:solidFill>
                  <a:schemeClr val="tx1"/>
                </a:solidFill>
              </a:rPr>
              <a:t>Prioritize decisions</a:t>
            </a:r>
          </a:p>
          <a:p>
            <a:pPr lvl="1">
              <a:lnSpc>
                <a:spcPct val="200000"/>
              </a:lnSpc>
              <a:spcBef>
                <a:spcPts val="0"/>
              </a:spcBef>
            </a:pPr>
            <a:r>
              <a:rPr lang="en-US" sz="1800" i="0" dirty="0">
                <a:solidFill>
                  <a:schemeClr val="tx1"/>
                </a:solidFill>
              </a:rPr>
              <a:t>Manage risk</a:t>
            </a:r>
          </a:p>
          <a:p>
            <a:pPr lvl="1">
              <a:lnSpc>
                <a:spcPct val="200000"/>
              </a:lnSpc>
              <a:spcBef>
                <a:spcPts val="0"/>
              </a:spcBef>
            </a:pPr>
            <a:r>
              <a:rPr lang="en-US" sz="1800" i="0" dirty="0">
                <a:solidFill>
                  <a:schemeClr val="tx1"/>
                </a:solidFill>
              </a:rPr>
              <a:t>Build and preserve wealth</a:t>
            </a:r>
          </a:p>
          <a:p>
            <a:pPr lvl="1">
              <a:lnSpc>
                <a:spcPct val="200000"/>
              </a:lnSpc>
              <a:spcBef>
                <a:spcPts val="0"/>
              </a:spcBef>
            </a:pPr>
            <a:r>
              <a:rPr lang="en-US" sz="1800" i="0" dirty="0">
                <a:solidFill>
                  <a:schemeClr val="tx1"/>
                </a:solidFill>
              </a:rPr>
              <a:t>Create a sense of financial security across life stages</a:t>
            </a:r>
          </a:p>
        </p:txBody>
      </p:sp>
      <p:sp>
        <p:nvSpPr>
          <p:cNvPr id="5" name="Title 4">
            <a:extLst>
              <a:ext uri="{FF2B5EF4-FFF2-40B4-BE49-F238E27FC236}">
                <a16:creationId xmlns:a16="http://schemas.microsoft.com/office/drawing/2014/main" id="{5E6D52A1-43E1-AF95-1B44-AE8DC8DD7B8B}"/>
              </a:ext>
            </a:extLst>
          </p:cNvPr>
          <p:cNvSpPr>
            <a:spLocks noGrp="1"/>
          </p:cNvSpPr>
          <p:nvPr>
            <p:ph type="title"/>
          </p:nvPr>
        </p:nvSpPr>
        <p:spPr/>
        <p:txBody>
          <a:bodyPr/>
          <a:lstStyle/>
          <a:p>
            <a:r>
              <a:rPr lang="en-US" dirty="0"/>
              <a:t>What is Financial Planning?</a:t>
            </a:r>
          </a:p>
        </p:txBody>
      </p:sp>
      <p:sp>
        <p:nvSpPr>
          <p:cNvPr id="4" name="Slide Number Placeholder 3">
            <a:extLst>
              <a:ext uri="{FF2B5EF4-FFF2-40B4-BE49-F238E27FC236}">
                <a16:creationId xmlns:a16="http://schemas.microsoft.com/office/drawing/2014/main" id="{881552E5-B0D8-7F39-D724-F5E3C273CFC3}"/>
              </a:ext>
            </a:extLst>
          </p:cNvPr>
          <p:cNvSpPr>
            <a:spLocks noGrp="1"/>
          </p:cNvSpPr>
          <p:nvPr>
            <p:ph type="sldNum" sz="quarter" idx="15"/>
          </p:nvPr>
        </p:nvSpPr>
        <p:spPr/>
        <p:txBody>
          <a:bodyPr/>
          <a:lstStyle/>
          <a:p>
            <a:fld id="{A3DA3D6A-6DDB-44AC-922F-0D6A3F925C34}" type="slidenum">
              <a:rPr lang="en-US" smtClean="0"/>
              <a:pPr/>
              <a:t>2</a:t>
            </a:fld>
            <a:endParaRPr lang="en-US" dirty="0"/>
          </a:p>
        </p:txBody>
      </p:sp>
      <p:sp>
        <p:nvSpPr>
          <p:cNvPr id="10" name="Rectangle 9">
            <a:extLst>
              <a:ext uri="{FF2B5EF4-FFF2-40B4-BE49-F238E27FC236}">
                <a16:creationId xmlns:a16="http://schemas.microsoft.com/office/drawing/2014/main" id="{3C6C5886-6E53-5264-E224-F396C13A4C0B}"/>
              </a:ext>
            </a:extLst>
          </p:cNvPr>
          <p:cNvSpPr/>
          <p:nvPr userDrawn="1"/>
        </p:nvSpPr>
        <p:spPr>
          <a:xfrm>
            <a:off x="-64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39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1CC6B5E8-AC2B-976A-9B99-DAEF3DC805D0}"/>
              </a:ext>
            </a:extLst>
          </p:cNvPr>
          <p:cNvSpPr/>
          <p:nvPr/>
        </p:nvSpPr>
        <p:spPr>
          <a:xfrm>
            <a:off x="4938663" y="2375769"/>
            <a:ext cx="2339557" cy="2339556"/>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solidFill>
                <a:schemeClr val="bg1"/>
              </a:solidFill>
            </a:endParaRPr>
          </a:p>
        </p:txBody>
      </p:sp>
      <p:sp>
        <p:nvSpPr>
          <p:cNvPr id="10" name="Freeform: Shape 9">
            <a:extLst>
              <a:ext uri="{FF2B5EF4-FFF2-40B4-BE49-F238E27FC236}">
                <a16:creationId xmlns:a16="http://schemas.microsoft.com/office/drawing/2014/main" id="{A73DC3BC-385E-CF0C-DF9F-6156B7546BB4}"/>
              </a:ext>
            </a:extLst>
          </p:cNvPr>
          <p:cNvSpPr/>
          <p:nvPr/>
        </p:nvSpPr>
        <p:spPr>
          <a:xfrm>
            <a:off x="7505978" y="2858323"/>
            <a:ext cx="3368837" cy="1387642"/>
          </a:xfrm>
          <a:custGeom>
            <a:avLst/>
            <a:gdLst>
              <a:gd name="connsiteX0" fmla="*/ 7323 w 3912163"/>
              <a:gd name="connsiteY0" fmla="*/ 0 h 1611441"/>
              <a:gd name="connsiteX1" fmla="*/ 3912163 w 3912163"/>
              <a:gd name="connsiteY1" fmla="*/ 0 h 1611441"/>
              <a:gd name="connsiteX2" fmla="*/ 3912163 w 3912163"/>
              <a:gd name="connsiteY2" fmla="*/ 1611441 h 1611441"/>
              <a:gd name="connsiteX3" fmla="*/ 0 w 3912163"/>
              <a:gd name="connsiteY3" fmla="*/ 1611441 h 1611441"/>
              <a:gd name="connsiteX4" fmla="*/ 52399 w 3912163"/>
              <a:gd name="connsiteY4" fmla="*/ 1501824 h 1611441"/>
              <a:gd name="connsiteX5" fmla="*/ 196725 w 3912163"/>
              <a:gd name="connsiteY5" fmla="*/ 798060 h 1611441"/>
              <a:gd name="connsiteX6" fmla="*/ 52399 w 3912163"/>
              <a:gd name="connsiteY6" fmla="*/ 94297 h 1611441"/>
              <a:gd name="connsiteX7" fmla="*/ 7323 w 3912163"/>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2163" h="1611441">
                <a:moveTo>
                  <a:pt x="7323" y="0"/>
                </a:moveTo>
                <a:lnTo>
                  <a:pt x="3912163" y="0"/>
                </a:lnTo>
                <a:lnTo>
                  <a:pt x="3912163" y="1611441"/>
                </a:lnTo>
                <a:lnTo>
                  <a:pt x="0" y="1611441"/>
                </a:lnTo>
                <a:lnTo>
                  <a:pt x="52399" y="1501824"/>
                </a:lnTo>
                <a:cubicBezTo>
                  <a:pt x="145280" y="1285926"/>
                  <a:pt x="196725" y="1048001"/>
                  <a:pt x="196725" y="798060"/>
                </a:cubicBezTo>
                <a:cubicBezTo>
                  <a:pt x="196725" y="548120"/>
                  <a:pt x="145280" y="310195"/>
                  <a:pt x="52399" y="94297"/>
                </a:cubicBezTo>
                <a:lnTo>
                  <a:pt x="732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dirty="0"/>
              <a:t>x</a:t>
            </a:r>
          </a:p>
        </p:txBody>
      </p:sp>
      <p:sp>
        <p:nvSpPr>
          <p:cNvPr id="3" name="Slide Number Placeholder 2">
            <a:extLst>
              <a:ext uri="{FF2B5EF4-FFF2-40B4-BE49-F238E27FC236}">
                <a16:creationId xmlns:a16="http://schemas.microsoft.com/office/drawing/2014/main" id="{45BDD5C8-46F7-1E48-631D-DBCF1510D9F2}"/>
              </a:ext>
            </a:extLst>
          </p:cNvPr>
          <p:cNvSpPr>
            <a:spLocks noGrp="1"/>
          </p:cNvSpPr>
          <p:nvPr>
            <p:ph type="sldNum" sz="quarter" idx="12"/>
          </p:nvPr>
        </p:nvSpPr>
        <p:spPr/>
        <p:txBody>
          <a:bodyPr/>
          <a:lstStyle/>
          <a:p>
            <a:fld id="{A3DA3D6A-6DDB-44AC-922F-0D6A3F925C34}" type="slidenum">
              <a:rPr lang="en-US" smtClean="0"/>
              <a:pPr/>
              <a:t>3</a:t>
            </a:fld>
            <a:endParaRPr lang="en-US" dirty="0"/>
          </a:p>
        </p:txBody>
      </p:sp>
      <p:sp>
        <p:nvSpPr>
          <p:cNvPr id="4" name="Title 3">
            <a:extLst>
              <a:ext uri="{FF2B5EF4-FFF2-40B4-BE49-F238E27FC236}">
                <a16:creationId xmlns:a16="http://schemas.microsoft.com/office/drawing/2014/main" id="{1D9D5F04-5D60-7092-7FA5-1266A1B34306}"/>
              </a:ext>
            </a:extLst>
          </p:cNvPr>
          <p:cNvSpPr>
            <a:spLocks noGrp="1"/>
          </p:cNvSpPr>
          <p:nvPr>
            <p:ph type="title"/>
          </p:nvPr>
        </p:nvSpPr>
        <p:spPr/>
        <p:txBody>
          <a:bodyPr/>
          <a:lstStyle/>
          <a:p>
            <a:r>
              <a:rPr lang="en-US" dirty="0"/>
              <a:t>The Financial Planning Process</a:t>
            </a:r>
          </a:p>
        </p:txBody>
      </p:sp>
      <p:sp>
        <p:nvSpPr>
          <p:cNvPr id="7" name="Freeform: Shape 6">
            <a:extLst>
              <a:ext uri="{FF2B5EF4-FFF2-40B4-BE49-F238E27FC236}">
                <a16:creationId xmlns:a16="http://schemas.microsoft.com/office/drawing/2014/main" id="{18BDC9C2-632B-DD5F-715F-1CD4AFB7ADFA}"/>
              </a:ext>
            </a:extLst>
          </p:cNvPr>
          <p:cNvSpPr/>
          <p:nvPr/>
        </p:nvSpPr>
        <p:spPr>
          <a:xfrm>
            <a:off x="1395877" y="1380426"/>
            <a:ext cx="4352978" cy="1387642"/>
          </a:xfrm>
          <a:custGeom>
            <a:avLst/>
            <a:gdLst>
              <a:gd name="connsiteX0" fmla="*/ 0 w 5055026"/>
              <a:gd name="connsiteY0" fmla="*/ 0 h 1611441"/>
              <a:gd name="connsiteX1" fmla="*/ 5055026 w 5055026"/>
              <a:gd name="connsiteY1" fmla="*/ 0 h 1611441"/>
              <a:gd name="connsiteX2" fmla="*/ 5055026 w 5055026"/>
              <a:gd name="connsiteY2" fmla="*/ 783152 h 1611441"/>
              <a:gd name="connsiteX3" fmla="*/ 4942583 w 5055026"/>
              <a:gd name="connsiteY3" fmla="*/ 812065 h 1611441"/>
              <a:gd name="connsiteX4" fmla="*/ 3965256 w 5055026"/>
              <a:gd name="connsiteY4" fmla="*/ 1562687 h 1611441"/>
              <a:gd name="connsiteX5" fmla="*/ 3937029 w 5055026"/>
              <a:gd name="connsiteY5" fmla="*/ 1611441 h 1611441"/>
              <a:gd name="connsiteX6" fmla="*/ 0 w 5055026"/>
              <a:gd name="connsiteY6" fmla="*/ 1611441 h 1611441"/>
              <a:gd name="connsiteX7" fmla="*/ 0 w 5055026"/>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5026" h="1611441">
                <a:moveTo>
                  <a:pt x="0" y="0"/>
                </a:moveTo>
                <a:lnTo>
                  <a:pt x="5055026" y="0"/>
                </a:lnTo>
                <a:lnTo>
                  <a:pt x="5055026" y="783152"/>
                </a:lnTo>
                <a:lnTo>
                  <a:pt x="4942583" y="812065"/>
                </a:lnTo>
                <a:cubicBezTo>
                  <a:pt x="4534460" y="939004"/>
                  <a:pt x="4189222" y="1208674"/>
                  <a:pt x="3965256" y="1562687"/>
                </a:cubicBezTo>
                <a:lnTo>
                  <a:pt x="3937029" y="1611441"/>
                </a:lnTo>
                <a:lnTo>
                  <a:pt x="0" y="161144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p>
        </p:txBody>
      </p:sp>
      <p:sp>
        <p:nvSpPr>
          <p:cNvPr id="8" name="Freeform: Shape 7">
            <a:extLst>
              <a:ext uri="{FF2B5EF4-FFF2-40B4-BE49-F238E27FC236}">
                <a16:creationId xmlns:a16="http://schemas.microsoft.com/office/drawing/2014/main" id="{BD2071F9-5CCF-1B35-8820-9D5C4F418338}"/>
              </a:ext>
            </a:extLst>
          </p:cNvPr>
          <p:cNvSpPr/>
          <p:nvPr/>
        </p:nvSpPr>
        <p:spPr>
          <a:xfrm>
            <a:off x="6468030" y="1380426"/>
            <a:ext cx="4374688" cy="1387642"/>
          </a:xfrm>
          <a:custGeom>
            <a:avLst/>
            <a:gdLst>
              <a:gd name="connsiteX0" fmla="*/ 0 w 5080238"/>
              <a:gd name="connsiteY0" fmla="*/ 0 h 1611441"/>
              <a:gd name="connsiteX1" fmla="*/ 5080238 w 5080238"/>
              <a:gd name="connsiteY1" fmla="*/ 0 h 1611441"/>
              <a:gd name="connsiteX2" fmla="*/ 5080238 w 5080238"/>
              <a:gd name="connsiteY2" fmla="*/ 1611441 h 1611441"/>
              <a:gd name="connsiteX3" fmla="*/ 1117998 w 5080238"/>
              <a:gd name="connsiteY3" fmla="*/ 1611441 h 1611441"/>
              <a:gd name="connsiteX4" fmla="*/ 1089771 w 5080238"/>
              <a:gd name="connsiteY4" fmla="*/ 1562687 h 1611441"/>
              <a:gd name="connsiteX5" fmla="*/ 112444 w 5080238"/>
              <a:gd name="connsiteY5" fmla="*/ 812065 h 1611441"/>
              <a:gd name="connsiteX6" fmla="*/ 0 w 5080238"/>
              <a:gd name="connsiteY6" fmla="*/ 783152 h 1611441"/>
              <a:gd name="connsiteX7" fmla="*/ 0 w 5080238"/>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238" h="1611441">
                <a:moveTo>
                  <a:pt x="0" y="0"/>
                </a:moveTo>
                <a:lnTo>
                  <a:pt x="5080238" y="0"/>
                </a:lnTo>
                <a:lnTo>
                  <a:pt x="5080238" y="1611441"/>
                </a:lnTo>
                <a:lnTo>
                  <a:pt x="1117998" y="1611441"/>
                </a:lnTo>
                <a:lnTo>
                  <a:pt x="1089771" y="1562687"/>
                </a:lnTo>
                <a:cubicBezTo>
                  <a:pt x="865805" y="1208674"/>
                  <a:pt x="520567" y="939004"/>
                  <a:pt x="112444" y="812065"/>
                </a:cubicBezTo>
                <a:lnTo>
                  <a:pt x="0" y="783152"/>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9" name="Freeform: Shape 8">
            <a:extLst>
              <a:ext uri="{FF2B5EF4-FFF2-40B4-BE49-F238E27FC236}">
                <a16:creationId xmlns:a16="http://schemas.microsoft.com/office/drawing/2014/main" id="{B5A0566E-CEC6-D5A9-FBED-EFE964C01791}"/>
              </a:ext>
            </a:extLst>
          </p:cNvPr>
          <p:cNvSpPr/>
          <p:nvPr/>
        </p:nvSpPr>
        <p:spPr>
          <a:xfrm>
            <a:off x="1395877" y="2858323"/>
            <a:ext cx="3347126" cy="1387642"/>
          </a:xfrm>
          <a:custGeom>
            <a:avLst/>
            <a:gdLst>
              <a:gd name="connsiteX0" fmla="*/ 0 w 3886951"/>
              <a:gd name="connsiteY0" fmla="*/ 0 h 1611441"/>
              <a:gd name="connsiteX1" fmla="*/ 3879628 w 3886951"/>
              <a:gd name="connsiteY1" fmla="*/ 0 h 1611441"/>
              <a:gd name="connsiteX2" fmla="*/ 3834552 w 3886951"/>
              <a:gd name="connsiteY2" fmla="*/ 94297 h 1611441"/>
              <a:gd name="connsiteX3" fmla="*/ 3690226 w 3886951"/>
              <a:gd name="connsiteY3" fmla="*/ 798060 h 1611441"/>
              <a:gd name="connsiteX4" fmla="*/ 3834552 w 3886951"/>
              <a:gd name="connsiteY4" fmla="*/ 1501824 h 1611441"/>
              <a:gd name="connsiteX5" fmla="*/ 3886951 w 3886951"/>
              <a:gd name="connsiteY5" fmla="*/ 1611441 h 1611441"/>
              <a:gd name="connsiteX6" fmla="*/ 0 w 3886951"/>
              <a:gd name="connsiteY6" fmla="*/ 1611441 h 1611441"/>
              <a:gd name="connsiteX7" fmla="*/ 0 w 3886951"/>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951" h="1611441">
                <a:moveTo>
                  <a:pt x="0" y="0"/>
                </a:moveTo>
                <a:lnTo>
                  <a:pt x="3879628" y="0"/>
                </a:lnTo>
                <a:lnTo>
                  <a:pt x="3834552" y="94297"/>
                </a:lnTo>
                <a:cubicBezTo>
                  <a:pt x="3741672" y="310195"/>
                  <a:pt x="3690226" y="548120"/>
                  <a:pt x="3690226" y="798060"/>
                </a:cubicBezTo>
                <a:cubicBezTo>
                  <a:pt x="3690226" y="1048001"/>
                  <a:pt x="3741672" y="1285926"/>
                  <a:pt x="3834552" y="1501824"/>
                </a:cubicBezTo>
                <a:lnTo>
                  <a:pt x="3886951" y="1611441"/>
                </a:lnTo>
                <a:lnTo>
                  <a:pt x="0" y="161144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3926E9B4-D383-7D28-BCD3-D49254D808F7}"/>
              </a:ext>
            </a:extLst>
          </p:cNvPr>
          <p:cNvSpPr/>
          <p:nvPr/>
        </p:nvSpPr>
        <p:spPr>
          <a:xfrm>
            <a:off x="1395877" y="4336222"/>
            <a:ext cx="4352978" cy="1387642"/>
          </a:xfrm>
          <a:custGeom>
            <a:avLst/>
            <a:gdLst>
              <a:gd name="connsiteX0" fmla="*/ 0 w 5055026"/>
              <a:gd name="connsiteY0" fmla="*/ 0 h 1611441"/>
              <a:gd name="connsiteX1" fmla="*/ 3945899 w 5055026"/>
              <a:gd name="connsiteY1" fmla="*/ 0 h 1611441"/>
              <a:gd name="connsiteX2" fmla="*/ 3965256 w 5055026"/>
              <a:gd name="connsiteY2" fmla="*/ 33434 h 1611441"/>
              <a:gd name="connsiteX3" fmla="*/ 4942583 w 5055026"/>
              <a:gd name="connsiteY3" fmla="*/ 784057 h 1611441"/>
              <a:gd name="connsiteX4" fmla="*/ 5055026 w 5055026"/>
              <a:gd name="connsiteY4" fmla="*/ 812969 h 1611441"/>
              <a:gd name="connsiteX5" fmla="*/ 5055026 w 5055026"/>
              <a:gd name="connsiteY5" fmla="*/ 1611441 h 1611441"/>
              <a:gd name="connsiteX6" fmla="*/ 0 w 5055026"/>
              <a:gd name="connsiteY6" fmla="*/ 1611441 h 1611441"/>
              <a:gd name="connsiteX7" fmla="*/ 0 w 5055026"/>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5026" h="1611441">
                <a:moveTo>
                  <a:pt x="0" y="0"/>
                </a:moveTo>
                <a:lnTo>
                  <a:pt x="3945899" y="0"/>
                </a:lnTo>
                <a:lnTo>
                  <a:pt x="3965256" y="33434"/>
                </a:lnTo>
                <a:cubicBezTo>
                  <a:pt x="4189222" y="387448"/>
                  <a:pt x="4534460" y="657118"/>
                  <a:pt x="4942583" y="784057"/>
                </a:cubicBezTo>
                <a:lnTo>
                  <a:pt x="5055026" y="812969"/>
                </a:lnTo>
                <a:lnTo>
                  <a:pt x="5055026" y="1611441"/>
                </a:lnTo>
                <a:lnTo>
                  <a:pt x="0" y="161144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5DE19C96-30BF-5FCE-CF2F-5C1F686DAB59}"/>
              </a:ext>
            </a:extLst>
          </p:cNvPr>
          <p:cNvSpPr/>
          <p:nvPr/>
        </p:nvSpPr>
        <p:spPr>
          <a:xfrm>
            <a:off x="6489740" y="4336222"/>
            <a:ext cx="4374688" cy="1387642"/>
          </a:xfrm>
          <a:custGeom>
            <a:avLst/>
            <a:gdLst>
              <a:gd name="connsiteX0" fmla="*/ 1109128 w 5080238"/>
              <a:gd name="connsiteY0" fmla="*/ 0 h 1611441"/>
              <a:gd name="connsiteX1" fmla="*/ 5080238 w 5080238"/>
              <a:gd name="connsiteY1" fmla="*/ 0 h 1611441"/>
              <a:gd name="connsiteX2" fmla="*/ 5080238 w 5080238"/>
              <a:gd name="connsiteY2" fmla="*/ 1611441 h 1611441"/>
              <a:gd name="connsiteX3" fmla="*/ 0 w 5080238"/>
              <a:gd name="connsiteY3" fmla="*/ 1611441 h 1611441"/>
              <a:gd name="connsiteX4" fmla="*/ 0 w 5080238"/>
              <a:gd name="connsiteY4" fmla="*/ 812969 h 1611441"/>
              <a:gd name="connsiteX5" fmla="*/ 112444 w 5080238"/>
              <a:gd name="connsiteY5" fmla="*/ 784057 h 1611441"/>
              <a:gd name="connsiteX6" fmla="*/ 1089771 w 5080238"/>
              <a:gd name="connsiteY6" fmla="*/ 33434 h 1611441"/>
              <a:gd name="connsiteX7" fmla="*/ 1109128 w 5080238"/>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238" h="1611441">
                <a:moveTo>
                  <a:pt x="1109128" y="0"/>
                </a:moveTo>
                <a:lnTo>
                  <a:pt x="5080238" y="0"/>
                </a:lnTo>
                <a:lnTo>
                  <a:pt x="5080238" y="1611441"/>
                </a:lnTo>
                <a:lnTo>
                  <a:pt x="0" y="1611441"/>
                </a:lnTo>
                <a:lnTo>
                  <a:pt x="0" y="812969"/>
                </a:lnTo>
                <a:lnTo>
                  <a:pt x="112444" y="784057"/>
                </a:lnTo>
                <a:cubicBezTo>
                  <a:pt x="520567" y="657118"/>
                  <a:pt x="865805" y="387448"/>
                  <a:pt x="1089771" y="33434"/>
                </a:cubicBezTo>
                <a:lnTo>
                  <a:pt x="1109128"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F0B08694-272C-0FDD-69EF-08FA589F9798}"/>
              </a:ext>
            </a:extLst>
          </p:cNvPr>
          <p:cNvSpPr/>
          <p:nvPr/>
        </p:nvSpPr>
        <p:spPr>
          <a:xfrm>
            <a:off x="1031647" y="1380426"/>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27572583-759D-F220-EC24-566FF1E74C72}"/>
              </a:ext>
            </a:extLst>
          </p:cNvPr>
          <p:cNvSpPr/>
          <p:nvPr/>
        </p:nvSpPr>
        <p:spPr>
          <a:xfrm>
            <a:off x="1031647" y="2858323"/>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6525388D-8C02-EDCA-C82D-36A8C9430A0E}"/>
              </a:ext>
            </a:extLst>
          </p:cNvPr>
          <p:cNvSpPr/>
          <p:nvPr/>
        </p:nvSpPr>
        <p:spPr>
          <a:xfrm>
            <a:off x="1031647" y="4336222"/>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A14F2D9E-1765-6681-7CA1-BDFBB5CE64E7}"/>
              </a:ext>
            </a:extLst>
          </p:cNvPr>
          <p:cNvSpPr/>
          <p:nvPr/>
        </p:nvSpPr>
        <p:spPr>
          <a:xfrm>
            <a:off x="10538221" y="1380426"/>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6BA16C1E-04E3-69D0-7623-E9FF139707D6}"/>
              </a:ext>
            </a:extLst>
          </p:cNvPr>
          <p:cNvSpPr/>
          <p:nvPr/>
        </p:nvSpPr>
        <p:spPr>
          <a:xfrm>
            <a:off x="10538221" y="2858323"/>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CBBCA635-AF2E-E78B-36D3-0D195C71EAC5}"/>
              </a:ext>
            </a:extLst>
          </p:cNvPr>
          <p:cNvSpPr/>
          <p:nvPr/>
        </p:nvSpPr>
        <p:spPr>
          <a:xfrm>
            <a:off x="10538221" y="4336222"/>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9" name="TextBox 62">
            <a:extLst>
              <a:ext uri="{FF2B5EF4-FFF2-40B4-BE49-F238E27FC236}">
                <a16:creationId xmlns:a16="http://schemas.microsoft.com/office/drawing/2014/main" id="{F996CCA7-6E05-BFEB-939A-FEFEF1AB6C8B}"/>
              </a:ext>
            </a:extLst>
          </p:cNvPr>
          <p:cNvSpPr txBox="1"/>
          <p:nvPr/>
        </p:nvSpPr>
        <p:spPr>
          <a:xfrm>
            <a:off x="1961717" y="1380426"/>
            <a:ext cx="2048308" cy="1383210"/>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914400">
              <a:lnSpc>
                <a:spcPct val="110000"/>
              </a:lnSpc>
              <a:defRPr/>
            </a:pPr>
            <a:r>
              <a:rPr lang="en-US" sz="2000" b="1" kern="0" dirty="0">
                <a:latin typeface="Lato" panose="020F0502020204030203" pitchFamily="34" charset="0"/>
                <a:cs typeface="Segoe UI" panose="020B0502040204020203" pitchFamily="34" charset="0"/>
              </a:rPr>
              <a:t>Monitor and Adjust</a:t>
            </a:r>
          </a:p>
        </p:txBody>
      </p:sp>
      <p:grpSp>
        <p:nvGrpSpPr>
          <p:cNvPr id="35" name="Group 34">
            <a:extLst>
              <a:ext uri="{FF2B5EF4-FFF2-40B4-BE49-F238E27FC236}">
                <a16:creationId xmlns:a16="http://schemas.microsoft.com/office/drawing/2014/main" id="{D3789A53-D45A-6971-CE6A-8AA79E5719EA}"/>
              </a:ext>
            </a:extLst>
          </p:cNvPr>
          <p:cNvGrpSpPr/>
          <p:nvPr/>
        </p:nvGrpSpPr>
        <p:grpSpPr>
          <a:xfrm>
            <a:off x="5502873" y="1872302"/>
            <a:ext cx="377932" cy="377932"/>
            <a:chOff x="5380724" y="1873740"/>
            <a:chExt cx="529464" cy="529464"/>
          </a:xfrm>
        </p:grpSpPr>
        <p:sp>
          <p:nvSpPr>
            <p:cNvPr id="57" name="Oval 56">
              <a:extLst>
                <a:ext uri="{FF2B5EF4-FFF2-40B4-BE49-F238E27FC236}">
                  <a16:creationId xmlns:a16="http://schemas.microsoft.com/office/drawing/2014/main" id="{7A7CF20A-09D0-8444-5643-67B6DE5D9D89}"/>
                </a:ext>
              </a:extLst>
            </p:cNvPr>
            <p:cNvSpPr/>
            <p:nvPr/>
          </p:nvSpPr>
          <p:spPr>
            <a:xfrm>
              <a:off x="5513376" y="2006392"/>
              <a:ext cx="264160" cy="2641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8" name="Oval 57">
              <a:extLst>
                <a:ext uri="{FF2B5EF4-FFF2-40B4-BE49-F238E27FC236}">
                  <a16:creationId xmlns:a16="http://schemas.microsoft.com/office/drawing/2014/main" id="{B9650EEB-2E25-2321-2DE8-3346C7C302D6}"/>
                </a:ext>
              </a:extLst>
            </p:cNvPr>
            <p:cNvSpPr/>
            <p:nvPr/>
          </p:nvSpPr>
          <p:spPr>
            <a:xfrm>
              <a:off x="5380724" y="1873740"/>
              <a:ext cx="529464" cy="529464"/>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36" name="Group 35">
            <a:extLst>
              <a:ext uri="{FF2B5EF4-FFF2-40B4-BE49-F238E27FC236}">
                <a16:creationId xmlns:a16="http://schemas.microsoft.com/office/drawing/2014/main" id="{1C9F8E0E-A095-C298-A408-CF182981A674}"/>
              </a:ext>
            </a:extLst>
          </p:cNvPr>
          <p:cNvGrpSpPr/>
          <p:nvPr/>
        </p:nvGrpSpPr>
        <p:grpSpPr>
          <a:xfrm>
            <a:off x="6330239" y="1872302"/>
            <a:ext cx="377932" cy="377932"/>
            <a:chOff x="5380724" y="1873740"/>
            <a:chExt cx="529464" cy="529464"/>
          </a:xfrm>
        </p:grpSpPr>
        <p:sp>
          <p:nvSpPr>
            <p:cNvPr id="55" name="Oval 54">
              <a:extLst>
                <a:ext uri="{FF2B5EF4-FFF2-40B4-BE49-F238E27FC236}">
                  <a16:creationId xmlns:a16="http://schemas.microsoft.com/office/drawing/2014/main" id="{6445C8F2-1080-1D3E-8E91-528AEE71770E}"/>
                </a:ext>
              </a:extLst>
            </p:cNvPr>
            <p:cNvSpPr/>
            <p:nvPr/>
          </p:nvSpPr>
          <p:spPr>
            <a:xfrm>
              <a:off x="5513376" y="2006392"/>
              <a:ext cx="264160" cy="2641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6" name="Oval 55">
              <a:extLst>
                <a:ext uri="{FF2B5EF4-FFF2-40B4-BE49-F238E27FC236}">
                  <a16:creationId xmlns:a16="http://schemas.microsoft.com/office/drawing/2014/main" id="{82F9E415-96C4-2214-6D98-B7CA6D026E37}"/>
                </a:ext>
              </a:extLst>
            </p:cNvPr>
            <p:cNvSpPr/>
            <p:nvPr/>
          </p:nvSpPr>
          <p:spPr>
            <a:xfrm>
              <a:off x="5380724" y="1873740"/>
              <a:ext cx="529464" cy="529464"/>
            </a:xfrm>
            <a:prstGeom prst="ellipse">
              <a:avLst/>
            </a:prstGeom>
            <a:no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37" name="Group 36">
            <a:extLst>
              <a:ext uri="{FF2B5EF4-FFF2-40B4-BE49-F238E27FC236}">
                <a16:creationId xmlns:a16="http://schemas.microsoft.com/office/drawing/2014/main" id="{9B78E5C6-1140-2DB8-ED3D-ACC580A0D931}"/>
              </a:ext>
            </a:extLst>
          </p:cNvPr>
          <p:cNvGrpSpPr/>
          <p:nvPr/>
        </p:nvGrpSpPr>
        <p:grpSpPr>
          <a:xfrm>
            <a:off x="4382867" y="3363178"/>
            <a:ext cx="377932" cy="377932"/>
            <a:chOff x="5380724" y="1873740"/>
            <a:chExt cx="529464" cy="529464"/>
          </a:xfrm>
        </p:grpSpPr>
        <p:sp>
          <p:nvSpPr>
            <p:cNvPr id="53" name="Oval 52">
              <a:extLst>
                <a:ext uri="{FF2B5EF4-FFF2-40B4-BE49-F238E27FC236}">
                  <a16:creationId xmlns:a16="http://schemas.microsoft.com/office/drawing/2014/main" id="{0FDC4646-2687-19EC-834A-1676D3F8CAC5}"/>
                </a:ext>
              </a:extLst>
            </p:cNvPr>
            <p:cNvSpPr/>
            <p:nvPr/>
          </p:nvSpPr>
          <p:spPr>
            <a:xfrm>
              <a:off x="5513376" y="2006392"/>
              <a:ext cx="264160" cy="2641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4" name="Oval 53">
              <a:extLst>
                <a:ext uri="{FF2B5EF4-FFF2-40B4-BE49-F238E27FC236}">
                  <a16:creationId xmlns:a16="http://schemas.microsoft.com/office/drawing/2014/main" id="{7E55A90D-8BF5-985B-6A9E-732B5E083997}"/>
                </a:ext>
              </a:extLst>
            </p:cNvPr>
            <p:cNvSpPr/>
            <p:nvPr/>
          </p:nvSpPr>
          <p:spPr>
            <a:xfrm>
              <a:off x="5380724" y="1873740"/>
              <a:ext cx="529464" cy="529464"/>
            </a:xfrm>
            <a:prstGeom prst="ellipse">
              <a:avLst/>
            </a:prstGeom>
            <a:no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38" name="Group 37">
            <a:extLst>
              <a:ext uri="{FF2B5EF4-FFF2-40B4-BE49-F238E27FC236}">
                <a16:creationId xmlns:a16="http://schemas.microsoft.com/office/drawing/2014/main" id="{318231DA-9AD2-A08C-F947-B3FF399FC9FE}"/>
              </a:ext>
            </a:extLst>
          </p:cNvPr>
          <p:cNvGrpSpPr/>
          <p:nvPr/>
        </p:nvGrpSpPr>
        <p:grpSpPr>
          <a:xfrm>
            <a:off x="7456053" y="3363178"/>
            <a:ext cx="377932" cy="377932"/>
            <a:chOff x="5380724" y="1873740"/>
            <a:chExt cx="529464" cy="529464"/>
          </a:xfrm>
        </p:grpSpPr>
        <p:sp>
          <p:nvSpPr>
            <p:cNvPr id="51" name="Oval 50">
              <a:extLst>
                <a:ext uri="{FF2B5EF4-FFF2-40B4-BE49-F238E27FC236}">
                  <a16:creationId xmlns:a16="http://schemas.microsoft.com/office/drawing/2014/main" id="{CF1904BB-B077-B6A4-30C5-B2CB82D0E6AD}"/>
                </a:ext>
              </a:extLst>
            </p:cNvPr>
            <p:cNvSpPr/>
            <p:nvPr/>
          </p:nvSpPr>
          <p:spPr>
            <a:xfrm>
              <a:off x="5513376" y="2006392"/>
              <a:ext cx="264160" cy="26416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id="{A6ADAE59-1EA3-BB8E-52C0-B2CE6A2A5BF8}"/>
                </a:ext>
              </a:extLst>
            </p:cNvPr>
            <p:cNvSpPr/>
            <p:nvPr/>
          </p:nvSpPr>
          <p:spPr>
            <a:xfrm>
              <a:off x="5380724" y="1873740"/>
              <a:ext cx="529464" cy="529464"/>
            </a:xfrm>
            <a:prstGeom prst="ellipse">
              <a:avLst/>
            </a:prstGeom>
            <a:no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39" name="Group 38">
            <a:extLst>
              <a:ext uri="{FF2B5EF4-FFF2-40B4-BE49-F238E27FC236}">
                <a16:creationId xmlns:a16="http://schemas.microsoft.com/office/drawing/2014/main" id="{E09EB91B-B689-39B0-D0BE-3D0D3FE286F6}"/>
              </a:ext>
            </a:extLst>
          </p:cNvPr>
          <p:cNvGrpSpPr/>
          <p:nvPr/>
        </p:nvGrpSpPr>
        <p:grpSpPr>
          <a:xfrm>
            <a:off x="5502873" y="4841076"/>
            <a:ext cx="377932" cy="377932"/>
            <a:chOff x="5380724" y="1873740"/>
            <a:chExt cx="529464" cy="529464"/>
          </a:xfrm>
        </p:grpSpPr>
        <p:sp>
          <p:nvSpPr>
            <p:cNvPr id="49" name="Oval 48">
              <a:extLst>
                <a:ext uri="{FF2B5EF4-FFF2-40B4-BE49-F238E27FC236}">
                  <a16:creationId xmlns:a16="http://schemas.microsoft.com/office/drawing/2014/main" id="{068C6C39-9D81-041A-A515-3C92F45CADFF}"/>
                </a:ext>
              </a:extLst>
            </p:cNvPr>
            <p:cNvSpPr/>
            <p:nvPr/>
          </p:nvSpPr>
          <p:spPr>
            <a:xfrm>
              <a:off x="5513376" y="2006392"/>
              <a:ext cx="264160" cy="26416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B8405E1D-E360-1C2E-0862-0CF2E223FDE4}"/>
                </a:ext>
              </a:extLst>
            </p:cNvPr>
            <p:cNvSpPr/>
            <p:nvPr/>
          </p:nvSpPr>
          <p:spPr>
            <a:xfrm>
              <a:off x="5380724" y="1873740"/>
              <a:ext cx="529464" cy="529464"/>
            </a:xfrm>
            <a:prstGeom prst="ellipse">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40" name="Group 39">
            <a:extLst>
              <a:ext uri="{FF2B5EF4-FFF2-40B4-BE49-F238E27FC236}">
                <a16:creationId xmlns:a16="http://schemas.microsoft.com/office/drawing/2014/main" id="{72A2FD0B-1B53-F939-B45D-4208A3422274}"/>
              </a:ext>
            </a:extLst>
          </p:cNvPr>
          <p:cNvGrpSpPr/>
          <p:nvPr/>
        </p:nvGrpSpPr>
        <p:grpSpPr>
          <a:xfrm>
            <a:off x="6330239" y="4841076"/>
            <a:ext cx="377932" cy="377932"/>
            <a:chOff x="5380724" y="1873740"/>
            <a:chExt cx="529464" cy="529464"/>
          </a:xfrm>
        </p:grpSpPr>
        <p:sp>
          <p:nvSpPr>
            <p:cNvPr id="47" name="Oval 46">
              <a:extLst>
                <a:ext uri="{FF2B5EF4-FFF2-40B4-BE49-F238E27FC236}">
                  <a16:creationId xmlns:a16="http://schemas.microsoft.com/office/drawing/2014/main" id="{BAA5E4C3-EF64-461F-3732-888BF4B9BB53}"/>
                </a:ext>
              </a:extLst>
            </p:cNvPr>
            <p:cNvSpPr/>
            <p:nvPr/>
          </p:nvSpPr>
          <p:spPr>
            <a:xfrm>
              <a:off x="5513376" y="2006392"/>
              <a:ext cx="264160" cy="26416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3E55226B-EC2B-C7BB-3A39-678610C39911}"/>
                </a:ext>
              </a:extLst>
            </p:cNvPr>
            <p:cNvSpPr/>
            <p:nvPr/>
          </p:nvSpPr>
          <p:spPr>
            <a:xfrm>
              <a:off x="5380724" y="1873740"/>
              <a:ext cx="529464" cy="529464"/>
            </a:xfrm>
            <a:prstGeom prst="ellipse">
              <a:avLst/>
            </a:prstGeom>
            <a:noFill/>
            <a:ln w="63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sp>
        <p:nvSpPr>
          <p:cNvPr id="61" name="Octagon 60">
            <a:extLst>
              <a:ext uri="{FF2B5EF4-FFF2-40B4-BE49-F238E27FC236}">
                <a16:creationId xmlns:a16="http://schemas.microsoft.com/office/drawing/2014/main" id="{567CB9A6-BAE8-B1DA-B1C4-C76515C343FD}"/>
              </a:ext>
            </a:extLst>
          </p:cNvPr>
          <p:cNvSpPr/>
          <p:nvPr/>
        </p:nvSpPr>
        <p:spPr>
          <a:xfrm>
            <a:off x="5594955" y="3065407"/>
            <a:ext cx="1012234" cy="1012234"/>
          </a:xfrm>
          <a:prstGeom prst="octagon">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645920" rIns="149352" bIns="1233087" numCol="1" spcCol="1270" rtlCol="0" anchor="t" anchorCtr="1">
            <a:noAutofit/>
          </a:bodyPr>
          <a:lstStyle/>
          <a:p>
            <a:pPr marL="0" indent="0" algn="ctr" defTabSz="933450">
              <a:lnSpc>
                <a:spcPct val="90000"/>
              </a:lnSpc>
              <a:spcBef>
                <a:spcPct val="0"/>
              </a:spcBef>
              <a:spcAft>
                <a:spcPct val="35000"/>
              </a:spcAft>
              <a:buNone/>
            </a:pPr>
            <a:endParaRPr lang="en-US" sz="2100" kern="1200" dirty="0"/>
          </a:p>
        </p:txBody>
      </p:sp>
      <p:pic>
        <p:nvPicPr>
          <p:cNvPr id="5" name="Picture 4" descr="A white square with blue lines and a string&#10;&#10;AI-generated content may be incorrect.">
            <a:extLst>
              <a:ext uri="{FF2B5EF4-FFF2-40B4-BE49-F238E27FC236}">
                <a16:creationId xmlns:a16="http://schemas.microsoft.com/office/drawing/2014/main" id="{07BE5B68-DA3C-55D5-0C29-ACD39677A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07178" y="2510580"/>
            <a:ext cx="1922391" cy="1836840"/>
          </a:xfrm>
          <a:prstGeom prst="rect">
            <a:avLst/>
          </a:prstGeom>
        </p:spPr>
      </p:pic>
      <p:sp>
        <p:nvSpPr>
          <p:cNvPr id="20" name="TextBox 19">
            <a:extLst>
              <a:ext uri="{FF2B5EF4-FFF2-40B4-BE49-F238E27FC236}">
                <a16:creationId xmlns:a16="http://schemas.microsoft.com/office/drawing/2014/main" id="{C5DC5F65-C48C-BA7C-68CE-7E76379FD782}"/>
              </a:ext>
            </a:extLst>
          </p:cNvPr>
          <p:cNvSpPr txBox="1"/>
          <p:nvPr/>
        </p:nvSpPr>
        <p:spPr>
          <a:xfrm>
            <a:off x="5110031" y="3398255"/>
            <a:ext cx="1990559" cy="307777"/>
          </a:xfrm>
          <a:prstGeom prst="rect">
            <a:avLst/>
          </a:prstGeom>
          <a:noFill/>
        </p:spPr>
        <p:txBody>
          <a:bodyPr wrap="square" lIns="0" tIns="0" rIns="0" bIns="0" rtlCol="0" anchor="ctr" anchorCtr="0">
            <a:spAutoFit/>
          </a:bodyPr>
          <a:lstStyle/>
          <a:p>
            <a:pPr algn="ctr"/>
            <a:r>
              <a:rPr lang="en-US" sz="2000" b="1" dirty="0">
                <a:cs typeface="Arial" panose="020B0604020202020204" pitchFamily="34" charset="0"/>
              </a:rPr>
              <a:t>YOUR PLAN</a:t>
            </a:r>
          </a:p>
        </p:txBody>
      </p:sp>
      <p:sp>
        <p:nvSpPr>
          <p:cNvPr id="22" name="TextBox 62">
            <a:extLst>
              <a:ext uri="{FF2B5EF4-FFF2-40B4-BE49-F238E27FC236}">
                <a16:creationId xmlns:a16="http://schemas.microsoft.com/office/drawing/2014/main" id="{7F937D1A-D8A7-C2D5-4C90-3E3A0300DECF}"/>
              </a:ext>
            </a:extLst>
          </p:cNvPr>
          <p:cNvSpPr txBox="1"/>
          <p:nvPr/>
        </p:nvSpPr>
        <p:spPr>
          <a:xfrm>
            <a:off x="8139112" y="1380426"/>
            <a:ext cx="2137766" cy="1383210"/>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defTabSz="914400">
              <a:lnSpc>
                <a:spcPct val="110000"/>
              </a:lnSpc>
              <a:defRPr/>
            </a:pPr>
            <a:r>
              <a:rPr lang="en-US" sz="2000" b="1" kern="0" dirty="0">
                <a:latin typeface="Lato" panose="020F0502020204030203" pitchFamily="34" charset="0"/>
                <a:cs typeface="Segoe UI" panose="020B0502040204020203" pitchFamily="34" charset="0"/>
              </a:rPr>
              <a:t>Discover and Define Goals</a:t>
            </a:r>
          </a:p>
        </p:txBody>
      </p:sp>
      <p:sp>
        <p:nvSpPr>
          <p:cNvPr id="41" name="TextBox 62">
            <a:extLst>
              <a:ext uri="{FF2B5EF4-FFF2-40B4-BE49-F238E27FC236}">
                <a16:creationId xmlns:a16="http://schemas.microsoft.com/office/drawing/2014/main" id="{5B718E56-3291-9DD8-E433-E773BBD18845}"/>
              </a:ext>
            </a:extLst>
          </p:cNvPr>
          <p:cNvSpPr txBox="1"/>
          <p:nvPr/>
        </p:nvSpPr>
        <p:spPr>
          <a:xfrm>
            <a:off x="8101012" y="2862755"/>
            <a:ext cx="2170650" cy="1383210"/>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defTabSz="914400">
              <a:lnSpc>
                <a:spcPct val="110000"/>
              </a:lnSpc>
              <a:defRPr/>
            </a:pPr>
            <a:r>
              <a:rPr lang="en-US" sz="2000" b="1" kern="0" dirty="0">
                <a:latin typeface="Lato" panose="020F0502020204030203" pitchFamily="34" charset="0"/>
                <a:cs typeface="Segoe UI" panose="020B0502040204020203" pitchFamily="34" charset="0"/>
              </a:rPr>
              <a:t>Assess and Analyze</a:t>
            </a:r>
          </a:p>
        </p:txBody>
      </p:sp>
      <p:sp>
        <p:nvSpPr>
          <p:cNvPr id="42" name="TextBox 62">
            <a:extLst>
              <a:ext uri="{FF2B5EF4-FFF2-40B4-BE49-F238E27FC236}">
                <a16:creationId xmlns:a16="http://schemas.microsoft.com/office/drawing/2014/main" id="{749E0220-861F-5BBD-D20A-AB2D1C0616F0}"/>
              </a:ext>
            </a:extLst>
          </p:cNvPr>
          <p:cNvSpPr txBox="1"/>
          <p:nvPr/>
        </p:nvSpPr>
        <p:spPr>
          <a:xfrm>
            <a:off x="7179940" y="4340652"/>
            <a:ext cx="3091722" cy="1383210"/>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defTabSz="914400">
              <a:lnSpc>
                <a:spcPct val="110000"/>
              </a:lnSpc>
              <a:defRPr/>
            </a:pPr>
            <a:r>
              <a:rPr lang="en-US" sz="2000" b="1" kern="0" dirty="0">
                <a:latin typeface="Lato" panose="020F0502020204030203" pitchFamily="34" charset="0"/>
                <a:cs typeface="Segoe UI" panose="020B0502040204020203" pitchFamily="34" charset="0"/>
              </a:rPr>
              <a:t>Identify Risks and Opportunities</a:t>
            </a:r>
          </a:p>
        </p:txBody>
      </p:sp>
      <p:sp>
        <p:nvSpPr>
          <p:cNvPr id="43" name="TextBox 62">
            <a:extLst>
              <a:ext uri="{FF2B5EF4-FFF2-40B4-BE49-F238E27FC236}">
                <a16:creationId xmlns:a16="http://schemas.microsoft.com/office/drawing/2014/main" id="{AEA01F52-5780-727D-4C31-C2EF88A1A76B}"/>
              </a:ext>
            </a:extLst>
          </p:cNvPr>
          <p:cNvSpPr txBox="1"/>
          <p:nvPr/>
        </p:nvSpPr>
        <p:spPr>
          <a:xfrm>
            <a:off x="1961717" y="2857992"/>
            <a:ext cx="2338004" cy="1383210"/>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914400">
              <a:lnSpc>
                <a:spcPct val="110000"/>
              </a:lnSpc>
              <a:defRPr/>
            </a:pPr>
            <a:r>
              <a:rPr lang="en-US" sz="2000" b="1" kern="0" dirty="0">
                <a:latin typeface="Lato" panose="020F0502020204030203" pitchFamily="34" charset="0"/>
                <a:cs typeface="Segoe UI" panose="020B0502040204020203" pitchFamily="34" charset="0"/>
              </a:rPr>
              <a:t>Implement Strategies</a:t>
            </a:r>
          </a:p>
        </p:txBody>
      </p:sp>
      <p:sp>
        <p:nvSpPr>
          <p:cNvPr id="44" name="TextBox 62">
            <a:extLst>
              <a:ext uri="{FF2B5EF4-FFF2-40B4-BE49-F238E27FC236}">
                <a16:creationId xmlns:a16="http://schemas.microsoft.com/office/drawing/2014/main" id="{0332D6FF-368F-830F-8307-561A4E785253}"/>
              </a:ext>
            </a:extLst>
          </p:cNvPr>
          <p:cNvSpPr txBox="1"/>
          <p:nvPr/>
        </p:nvSpPr>
        <p:spPr>
          <a:xfrm>
            <a:off x="1961717" y="4327458"/>
            <a:ext cx="3091722" cy="1383210"/>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914400">
              <a:lnSpc>
                <a:spcPct val="110000"/>
              </a:lnSpc>
              <a:defRPr/>
            </a:pPr>
            <a:r>
              <a:rPr lang="en-US" sz="2000" b="1" kern="0" dirty="0">
                <a:latin typeface="Lato" panose="020F0502020204030203" pitchFamily="34" charset="0"/>
                <a:cs typeface="Segoe UI" panose="020B0502040204020203" pitchFamily="34" charset="0"/>
              </a:rPr>
              <a:t>Develop Recommendations</a:t>
            </a:r>
          </a:p>
        </p:txBody>
      </p:sp>
    </p:spTree>
    <p:extLst>
      <p:ext uri="{BB962C8B-B14F-4D97-AF65-F5344CB8AC3E}">
        <p14:creationId xmlns:p14="http://schemas.microsoft.com/office/powerpoint/2010/main" val="18017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6D2D81CD-30A5-A7F7-6D4F-B199096AB1A4}"/>
              </a:ext>
            </a:extLst>
          </p:cNvPr>
          <p:cNvSpPr/>
          <p:nvPr/>
        </p:nvSpPr>
        <p:spPr>
          <a:xfrm>
            <a:off x="6399168" y="2038400"/>
            <a:ext cx="4197054" cy="3917557"/>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sp>
        <p:nvSpPr>
          <p:cNvPr id="36" name="Oval 35">
            <a:extLst>
              <a:ext uri="{FF2B5EF4-FFF2-40B4-BE49-F238E27FC236}">
                <a16:creationId xmlns:a16="http://schemas.microsoft.com/office/drawing/2014/main" id="{10E9B814-1E47-FC62-8D30-3F934A03DE0E}"/>
              </a:ext>
            </a:extLst>
          </p:cNvPr>
          <p:cNvSpPr/>
          <p:nvPr/>
        </p:nvSpPr>
        <p:spPr>
          <a:xfrm>
            <a:off x="7902278" y="1419620"/>
            <a:ext cx="1179576" cy="1182764"/>
          </a:xfrm>
          <a:prstGeom prst="ellipse">
            <a:avLst/>
          </a:prstGeom>
          <a:solidFill>
            <a:schemeClr val="accent2">
              <a:lumMod val="60000"/>
              <a:lumOff val="40000"/>
            </a:schemeClr>
          </a:solidFill>
          <a:ln>
            <a:noFill/>
          </a:ln>
          <a:effectLst>
            <a:outerShdw sx="114000" sy="114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lnSpc>
                <a:spcPct val="80000"/>
              </a:lnSpc>
            </a:pPr>
            <a:endParaRPr lang="en-IN" sz="2133"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1B04B591-847C-32B1-40EF-8B8045DEC96B}"/>
              </a:ext>
            </a:extLst>
          </p:cNvPr>
          <p:cNvSpPr txBox="1"/>
          <p:nvPr/>
        </p:nvSpPr>
        <p:spPr>
          <a:xfrm>
            <a:off x="6312808" y="2867354"/>
            <a:ext cx="4358515" cy="307777"/>
          </a:xfrm>
          <a:prstGeom prst="rect">
            <a:avLst/>
          </a:prstGeom>
          <a:noFill/>
        </p:spPr>
        <p:txBody>
          <a:bodyPr wrap="square" lIns="0" tIns="0" rIns="0" bIns="0"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Who are you trying to impact?</a:t>
            </a:r>
          </a:p>
        </p:txBody>
      </p:sp>
      <p:sp>
        <p:nvSpPr>
          <p:cNvPr id="38" name="Rectangle 37">
            <a:extLst>
              <a:ext uri="{FF2B5EF4-FFF2-40B4-BE49-F238E27FC236}">
                <a16:creationId xmlns:a16="http://schemas.microsoft.com/office/drawing/2014/main" id="{4B87FE13-A3D6-D25E-6D74-F11A767B9620}"/>
              </a:ext>
            </a:extLst>
          </p:cNvPr>
          <p:cNvSpPr/>
          <p:nvPr/>
        </p:nvSpPr>
        <p:spPr>
          <a:xfrm>
            <a:off x="6599258" y="3411033"/>
            <a:ext cx="3611542" cy="2000548"/>
          </a:xfrm>
          <a:prstGeom prst="rect">
            <a:avLst/>
          </a:prstGeom>
        </p:spPr>
        <p:txBody>
          <a:bodyPr wrap="square" lIns="0" tIns="0" rIns="0" bIns="0" anchor="t">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Family</a:t>
            </a:r>
          </a:p>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Friends</a:t>
            </a:r>
          </a:p>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Charitable Organizations</a:t>
            </a:r>
          </a:p>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Education Foundations</a:t>
            </a:r>
          </a:p>
          <a:p>
            <a:pPr marL="457200" indent="-171450">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Business Start-ups</a:t>
            </a:r>
          </a:p>
        </p:txBody>
      </p:sp>
      <p:sp>
        <p:nvSpPr>
          <p:cNvPr id="2" name="Title 1"/>
          <p:cNvSpPr>
            <a:spLocks noGrp="1"/>
          </p:cNvSpPr>
          <p:nvPr>
            <p:ph type="title"/>
          </p:nvPr>
        </p:nvSpPr>
        <p:spPr/>
        <p:txBody>
          <a:bodyPr>
            <a:norm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IN" sz="3000" dirty="0">
                <a:latin typeface="PT Serif" panose="020A0603040505020204" pitchFamily="18" charset="0"/>
              </a:rPr>
              <a:t>Understanding Your Goals</a:t>
            </a:r>
            <a:endParaRPr lang="en-IN" sz="3000" dirty="0">
              <a:solidFill>
                <a:schemeClr val="accent4"/>
              </a:solidFill>
              <a:latin typeface="PT Serif" panose="020A0603040505020204" pitchFamily="18" charset="0"/>
            </a:endParaRPr>
          </a:p>
        </p:txBody>
      </p:sp>
      <p:sp>
        <p:nvSpPr>
          <p:cNvPr id="25" name="Rectangle: Rounded Corners 24">
            <a:extLst>
              <a:ext uri="{FF2B5EF4-FFF2-40B4-BE49-F238E27FC236}">
                <a16:creationId xmlns:a16="http://schemas.microsoft.com/office/drawing/2014/main" id="{613D38D2-B5CA-B135-2967-1C3028F7B214}"/>
              </a:ext>
            </a:extLst>
          </p:cNvPr>
          <p:cNvSpPr/>
          <p:nvPr/>
        </p:nvSpPr>
        <p:spPr>
          <a:xfrm>
            <a:off x="1577579" y="2038400"/>
            <a:ext cx="4197054" cy="3917557"/>
          </a:xfrm>
          <a:prstGeom prst="roundRect">
            <a:avLst>
              <a:gd name="adj"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IN"/>
          </a:p>
        </p:txBody>
      </p:sp>
      <p:sp>
        <p:nvSpPr>
          <p:cNvPr id="26" name="Oval 25">
            <a:extLst>
              <a:ext uri="{FF2B5EF4-FFF2-40B4-BE49-F238E27FC236}">
                <a16:creationId xmlns:a16="http://schemas.microsoft.com/office/drawing/2014/main" id="{34A9C60F-85F3-D685-08A8-8A96D42FAF49}"/>
              </a:ext>
            </a:extLst>
          </p:cNvPr>
          <p:cNvSpPr/>
          <p:nvPr/>
        </p:nvSpPr>
        <p:spPr>
          <a:xfrm>
            <a:off x="3086318" y="1419620"/>
            <a:ext cx="1179576" cy="1182764"/>
          </a:xfrm>
          <a:prstGeom prst="ellipse">
            <a:avLst/>
          </a:prstGeom>
          <a:solidFill>
            <a:srgbClr val="DC8544"/>
          </a:solidFill>
          <a:ln>
            <a:noFill/>
          </a:ln>
          <a:effectLst>
            <a:outerShdw sx="114000" sy="114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lnSpc>
                <a:spcPct val="80000"/>
              </a:lnSpc>
            </a:pPr>
            <a:endParaRPr lang="en-IN" sz="2133"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B9A43FF8-E959-87ED-32CA-73D36DCBAAB4}"/>
              </a:ext>
            </a:extLst>
          </p:cNvPr>
          <p:cNvSpPr txBox="1"/>
          <p:nvPr/>
        </p:nvSpPr>
        <p:spPr>
          <a:xfrm>
            <a:off x="1854348" y="2867354"/>
            <a:ext cx="3643515" cy="307777"/>
          </a:xfrm>
          <a:prstGeom prst="rect">
            <a:avLst/>
          </a:prstGeom>
          <a:noFill/>
        </p:spPr>
        <p:txBody>
          <a:bodyPr wrap="square" lIns="0" tIns="0" rIns="0" bIns="0" rtlCol="0" anchor="ctr">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r>
              <a:rPr lang="en-IN" sz="2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What’s important to you?</a:t>
            </a:r>
          </a:p>
        </p:txBody>
      </p:sp>
      <p:sp>
        <p:nvSpPr>
          <p:cNvPr id="28" name="Rectangle 27">
            <a:extLst>
              <a:ext uri="{FF2B5EF4-FFF2-40B4-BE49-F238E27FC236}">
                <a16:creationId xmlns:a16="http://schemas.microsoft.com/office/drawing/2014/main" id="{326277A5-8D28-A801-47D3-A0C3386800C7}"/>
              </a:ext>
            </a:extLst>
          </p:cNvPr>
          <p:cNvSpPr/>
          <p:nvPr/>
        </p:nvSpPr>
        <p:spPr>
          <a:xfrm>
            <a:off x="1783298" y="3411033"/>
            <a:ext cx="3637788" cy="1458861"/>
          </a:xfrm>
          <a:prstGeom prst="rect">
            <a:avLst/>
          </a:prstGeom>
        </p:spPr>
        <p:txBody>
          <a:bodyPr wrap="square" lIns="0" tIns="0" rIns="0" bIns="0" anchor="t">
            <a:spAutoFit/>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marL="457200" indent="-171450">
              <a:lnSpc>
                <a:spcPct val="90000"/>
              </a:lnSpc>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Short-term goals</a:t>
            </a:r>
          </a:p>
          <a:p>
            <a:pPr marL="457200" indent="-171450">
              <a:lnSpc>
                <a:spcPct val="90000"/>
              </a:lnSpc>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Long-term goals</a:t>
            </a:r>
          </a:p>
          <a:p>
            <a:pPr marL="457200" indent="-171450">
              <a:lnSpc>
                <a:spcPct val="90000"/>
              </a:lnSpc>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Philanthropic goals</a:t>
            </a:r>
          </a:p>
          <a:p>
            <a:pPr marL="457200" indent="-171450">
              <a:lnSpc>
                <a:spcPct val="90000"/>
              </a:lnSpc>
              <a:spcBef>
                <a:spcPts val="1200"/>
              </a:spcBef>
              <a:buFont typeface="Arial" panose="020B0604020202020204" pitchFamily="34" charset="0"/>
              <a:buChar char="•"/>
            </a:pPr>
            <a:r>
              <a:rPr lang="en-US" dirty="0">
                <a:solidFill>
                  <a:schemeClr val="bg1"/>
                </a:solidFill>
                <a:latin typeface="Lato" panose="020F0502020204030203" pitchFamily="34" charset="0"/>
                <a:ea typeface="Open Sans" panose="020B0606030504020204" pitchFamily="34" charset="0"/>
                <a:cs typeface="Open Sans" panose="020B0606030504020204" pitchFamily="34" charset="0"/>
              </a:rPr>
              <a:t>Legacy planning</a:t>
            </a:r>
          </a:p>
        </p:txBody>
      </p:sp>
      <p:pic>
        <p:nvPicPr>
          <p:cNvPr id="41" name="Graphic 40" descr="Bullseye with solid fill">
            <a:extLst>
              <a:ext uri="{FF2B5EF4-FFF2-40B4-BE49-F238E27FC236}">
                <a16:creationId xmlns:a16="http://schemas.microsoft.com/office/drawing/2014/main" id="{FDD6492F-6AA6-EBCB-7C02-888D8D91E63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14691" y="1532598"/>
            <a:ext cx="936262" cy="936262"/>
          </a:xfrm>
          <a:prstGeom prst="rect">
            <a:avLst/>
          </a:prstGeom>
        </p:spPr>
      </p:pic>
      <p:pic>
        <p:nvPicPr>
          <p:cNvPr id="44" name="Graphic 43" descr="Group of men with solid fill">
            <a:extLst>
              <a:ext uri="{FF2B5EF4-FFF2-40B4-BE49-F238E27FC236}">
                <a16:creationId xmlns:a16="http://schemas.microsoft.com/office/drawing/2014/main" id="{8EC730B8-4A91-D194-EA0B-DFBA052AAC0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072938" y="1591875"/>
            <a:ext cx="838254" cy="838254"/>
          </a:xfrm>
          <a:prstGeom prst="rect">
            <a:avLst/>
          </a:prstGeom>
        </p:spPr>
      </p:pic>
    </p:spTree>
    <p:extLst>
      <p:ext uri="{BB962C8B-B14F-4D97-AF65-F5344CB8AC3E}">
        <p14:creationId xmlns:p14="http://schemas.microsoft.com/office/powerpoint/2010/main" val="89840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2033186" y="1089028"/>
            <a:ext cx="7802880" cy="4876800"/>
            <a:chOff x="1554672" y="1143000"/>
            <a:chExt cx="9079480" cy="5104923"/>
          </a:xfrm>
        </p:grpSpPr>
        <p:grpSp>
          <p:nvGrpSpPr>
            <p:cNvPr id="133" name="Group 132"/>
            <p:cNvGrpSpPr/>
            <p:nvPr/>
          </p:nvGrpSpPr>
          <p:grpSpPr>
            <a:xfrm>
              <a:off x="1554672" y="1160929"/>
              <a:ext cx="6313857" cy="5084721"/>
              <a:chOff x="1102818" y="1361900"/>
              <a:chExt cx="6934184" cy="5584288"/>
            </a:xfrm>
          </p:grpSpPr>
          <p:sp>
            <p:nvSpPr>
              <p:cNvPr id="128" name="Freeform 127"/>
              <p:cNvSpPr/>
              <p:nvPr/>
            </p:nvSpPr>
            <p:spPr>
              <a:xfrm flipH="1">
                <a:off x="3297725" y="1361900"/>
                <a:ext cx="4738646" cy="1359758"/>
              </a:xfrm>
              <a:custGeom>
                <a:avLst/>
                <a:gdLst>
                  <a:gd name="connsiteX0" fmla="*/ 0 w 4038600"/>
                  <a:gd name="connsiteY0" fmla="*/ 0 h 1354810"/>
                  <a:gd name="connsiteX1" fmla="*/ 4038600 w 4038600"/>
                  <a:gd name="connsiteY1" fmla="*/ 0 h 1354810"/>
                  <a:gd name="connsiteX2" fmla="*/ 4038600 w 4038600"/>
                  <a:gd name="connsiteY2" fmla="*/ 1354810 h 1354810"/>
                  <a:gd name="connsiteX3" fmla="*/ 0 w 4038600"/>
                  <a:gd name="connsiteY3" fmla="*/ 1354810 h 1354810"/>
                  <a:gd name="connsiteX4" fmla="*/ 0 w 4038600"/>
                  <a:gd name="connsiteY4" fmla="*/ 0 h 1354810"/>
                  <a:gd name="connsiteX0" fmla="*/ 0 w 4738646"/>
                  <a:gd name="connsiteY0" fmla="*/ 0 h 1359758"/>
                  <a:gd name="connsiteX1" fmla="*/ 4038600 w 4738646"/>
                  <a:gd name="connsiteY1" fmla="*/ 0 h 1359758"/>
                  <a:gd name="connsiteX2" fmla="*/ 4738646 w 4738646"/>
                  <a:gd name="connsiteY2" fmla="*/ 1359758 h 1359758"/>
                  <a:gd name="connsiteX3" fmla="*/ 0 w 4738646"/>
                  <a:gd name="connsiteY3" fmla="*/ 1354810 h 1359758"/>
                  <a:gd name="connsiteX4" fmla="*/ 0 w 4738646"/>
                  <a:gd name="connsiteY4" fmla="*/ 0 h 135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46" h="1359758">
                    <a:moveTo>
                      <a:pt x="0" y="0"/>
                    </a:moveTo>
                    <a:lnTo>
                      <a:pt x="4038600" y="0"/>
                    </a:lnTo>
                    <a:lnTo>
                      <a:pt x="4738646" y="1359758"/>
                    </a:lnTo>
                    <a:lnTo>
                      <a:pt x="0" y="1354810"/>
                    </a:lnTo>
                    <a:lnTo>
                      <a:pt x="0" y="0"/>
                    </a:lnTo>
                    <a:close/>
                  </a:path>
                </a:pathLst>
              </a:cu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0" rIns="68580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US" sz="1400" kern="0" dirty="0">
                    <a:solidFill>
                      <a:srgbClr val="FFFFFF"/>
                    </a:solidFill>
                    <a:latin typeface="Arial" pitchFamily="34" charset="0"/>
                    <a:cs typeface="Arial" pitchFamily="34" charset="0"/>
                  </a:rPr>
                  <a:t>Legacy Planning</a:t>
                </a:r>
                <a:endParaRPr lang="en-US" sz="1400" dirty="0">
                  <a:solidFill>
                    <a:srgbClr val="FFFFFF"/>
                  </a:solidFill>
                </a:endParaRPr>
              </a:p>
            </p:txBody>
          </p:sp>
          <p:sp>
            <p:nvSpPr>
              <p:cNvPr id="129" name="Freeform 128"/>
              <p:cNvSpPr/>
              <p:nvPr/>
            </p:nvSpPr>
            <p:spPr>
              <a:xfrm flipH="1">
                <a:off x="2872869" y="2712086"/>
                <a:ext cx="5163500" cy="801725"/>
              </a:xfrm>
              <a:custGeom>
                <a:avLst/>
                <a:gdLst>
                  <a:gd name="connsiteX0" fmla="*/ 0 w 4038600"/>
                  <a:gd name="connsiteY0" fmla="*/ 0 h 1354810"/>
                  <a:gd name="connsiteX1" fmla="*/ 4038600 w 4038600"/>
                  <a:gd name="connsiteY1" fmla="*/ 0 h 1354810"/>
                  <a:gd name="connsiteX2" fmla="*/ 4038600 w 4038600"/>
                  <a:gd name="connsiteY2" fmla="*/ 1354810 h 1354810"/>
                  <a:gd name="connsiteX3" fmla="*/ 0 w 4038600"/>
                  <a:gd name="connsiteY3" fmla="*/ 1354810 h 1354810"/>
                  <a:gd name="connsiteX4" fmla="*/ 0 w 4038600"/>
                  <a:gd name="connsiteY4" fmla="*/ 0 h 1354810"/>
                  <a:gd name="connsiteX0" fmla="*/ 0 w 4738646"/>
                  <a:gd name="connsiteY0" fmla="*/ 0 h 1359758"/>
                  <a:gd name="connsiteX1" fmla="*/ 4038600 w 4738646"/>
                  <a:gd name="connsiteY1" fmla="*/ 0 h 1359758"/>
                  <a:gd name="connsiteX2" fmla="*/ 4738646 w 4738646"/>
                  <a:gd name="connsiteY2" fmla="*/ 1359758 h 1359758"/>
                  <a:gd name="connsiteX3" fmla="*/ 0 w 4738646"/>
                  <a:gd name="connsiteY3" fmla="*/ 1354810 h 1359758"/>
                  <a:gd name="connsiteX4" fmla="*/ 0 w 4738646"/>
                  <a:gd name="connsiteY4" fmla="*/ 0 h 1359758"/>
                  <a:gd name="connsiteX0" fmla="*/ 0 w 4745203"/>
                  <a:gd name="connsiteY0" fmla="*/ 1806 h 1361564"/>
                  <a:gd name="connsiteX1" fmla="*/ 4745203 w 4745203"/>
                  <a:gd name="connsiteY1" fmla="*/ 0 h 1361564"/>
                  <a:gd name="connsiteX2" fmla="*/ 4738646 w 4745203"/>
                  <a:gd name="connsiteY2" fmla="*/ 1361564 h 1361564"/>
                  <a:gd name="connsiteX3" fmla="*/ 0 w 4745203"/>
                  <a:gd name="connsiteY3" fmla="*/ 1356616 h 1361564"/>
                  <a:gd name="connsiteX4" fmla="*/ 0 w 4745203"/>
                  <a:gd name="connsiteY4" fmla="*/ 1806 h 1361564"/>
                  <a:gd name="connsiteX0" fmla="*/ 0 w 5450685"/>
                  <a:gd name="connsiteY0" fmla="*/ 1806 h 1361925"/>
                  <a:gd name="connsiteX1" fmla="*/ 4745203 w 5450685"/>
                  <a:gd name="connsiteY1" fmla="*/ 0 h 1361925"/>
                  <a:gd name="connsiteX2" fmla="*/ 5448499 w 5450685"/>
                  <a:gd name="connsiteY2" fmla="*/ 1361925 h 1361925"/>
                  <a:gd name="connsiteX3" fmla="*/ 0 w 5450685"/>
                  <a:gd name="connsiteY3" fmla="*/ 1356616 h 1361925"/>
                  <a:gd name="connsiteX4" fmla="*/ 0 w 5450685"/>
                  <a:gd name="connsiteY4" fmla="*/ 1806 h 1361925"/>
                  <a:gd name="connsiteX0" fmla="*/ 0 w 5448499"/>
                  <a:gd name="connsiteY0" fmla="*/ 1806 h 1361925"/>
                  <a:gd name="connsiteX1" fmla="*/ 4745203 w 5448499"/>
                  <a:gd name="connsiteY1" fmla="*/ 0 h 1361925"/>
                  <a:gd name="connsiteX2" fmla="*/ 5448499 w 5448499"/>
                  <a:gd name="connsiteY2" fmla="*/ 1361925 h 1361925"/>
                  <a:gd name="connsiteX3" fmla="*/ 0 w 5448499"/>
                  <a:gd name="connsiteY3" fmla="*/ 1356616 h 1361925"/>
                  <a:gd name="connsiteX4" fmla="*/ 0 w 5448499"/>
                  <a:gd name="connsiteY4" fmla="*/ 1806 h 1361925"/>
                  <a:gd name="connsiteX0" fmla="*/ 0 w 5163500"/>
                  <a:gd name="connsiteY0" fmla="*/ 1806 h 1359658"/>
                  <a:gd name="connsiteX1" fmla="*/ 4745203 w 5163500"/>
                  <a:gd name="connsiteY1" fmla="*/ 0 h 1359658"/>
                  <a:gd name="connsiteX2" fmla="*/ 5163500 w 5163500"/>
                  <a:gd name="connsiteY2" fmla="*/ 1359658 h 1359658"/>
                  <a:gd name="connsiteX3" fmla="*/ 0 w 5163500"/>
                  <a:gd name="connsiteY3" fmla="*/ 1356616 h 1359658"/>
                  <a:gd name="connsiteX4" fmla="*/ 0 w 5163500"/>
                  <a:gd name="connsiteY4" fmla="*/ 1806 h 135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3500" h="1359658">
                    <a:moveTo>
                      <a:pt x="0" y="1806"/>
                    </a:moveTo>
                    <a:lnTo>
                      <a:pt x="4745203" y="0"/>
                    </a:lnTo>
                    <a:lnTo>
                      <a:pt x="5163500" y="1359658"/>
                    </a:lnTo>
                    <a:lnTo>
                      <a:pt x="0" y="1356616"/>
                    </a:lnTo>
                    <a:lnTo>
                      <a:pt x="0" y="1806"/>
                    </a:lnTo>
                    <a:close/>
                  </a:path>
                </a:pathLst>
              </a:cu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0" rIns="102870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US" sz="1400" kern="0" dirty="0">
                    <a:solidFill>
                      <a:srgbClr val="FFFFFF"/>
                    </a:solidFill>
                    <a:latin typeface="Arial" pitchFamily="34" charset="0"/>
                    <a:cs typeface="Arial" pitchFamily="34" charset="0"/>
                  </a:rPr>
                  <a:t>Tax Efficiency Planning</a:t>
                </a:r>
                <a:endParaRPr lang="en-US" sz="1400" dirty="0">
                  <a:solidFill>
                    <a:srgbClr val="FFFFFF"/>
                  </a:solidFill>
                </a:endParaRPr>
              </a:p>
            </p:txBody>
          </p:sp>
          <p:sp>
            <p:nvSpPr>
              <p:cNvPr id="130" name="Freeform 129"/>
              <p:cNvSpPr/>
              <p:nvPr/>
            </p:nvSpPr>
            <p:spPr>
              <a:xfrm flipH="1">
                <a:off x="2434658" y="3505344"/>
                <a:ext cx="5601709" cy="880114"/>
              </a:xfrm>
              <a:custGeom>
                <a:avLst/>
                <a:gdLst>
                  <a:gd name="connsiteX0" fmla="*/ 0 w 4038600"/>
                  <a:gd name="connsiteY0" fmla="*/ 0 h 1354810"/>
                  <a:gd name="connsiteX1" fmla="*/ 4038600 w 4038600"/>
                  <a:gd name="connsiteY1" fmla="*/ 0 h 1354810"/>
                  <a:gd name="connsiteX2" fmla="*/ 4038600 w 4038600"/>
                  <a:gd name="connsiteY2" fmla="*/ 1354810 h 1354810"/>
                  <a:gd name="connsiteX3" fmla="*/ 0 w 4038600"/>
                  <a:gd name="connsiteY3" fmla="*/ 1354810 h 1354810"/>
                  <a:gd name="connsiteX4" fmla="*/ 0 w 4038600"/>
                  <a:gd name="connsiteY4" fmla="*/ 0 h 1354810"/>
                  <a:gd name="connsiteX0" fmla="*/ 0 w 4738646"/>
                  <a:gd name="connsiteY0" fmla="*/ 0 h 1359758"/>
                  <a:gd name="connsiteX1" fmla="*/ 4038600 w 4738646"/>
                  <a:gd name="connsiteY1" fmla="*/ 0 h 1359758"/>
                  <a:gd name="connsiteX2" fmla="*/ 4738646 w 4738646"/>
                  <a:gd name="connsiteY2" fmla="*/ 1359758 h 1359758"/>
                  <a:gd name="connsiteX3" fmla="*/ 0 w 4738646"/>
                  <a:gd name="connsiteY3" fmla="*/ 1354810 h 1359758"/>
                  <a:gd name="connsiteX4" fmla="*/ 0 w 4738646"/>
                  <a:gd name="connsiteY4" fmla="*/ 0 h 1359758"/>
                  <a:gd name="connsiteX0" fmla="*/ 0 w 4745203"/>
                  <a:gd name="connsiteY0" fmla="*/ 1806 h 1361564"/>
                  <a:gd name="connsiteX1" fmla="*/ 4745203 w 4745203"/>
                  <a:gd name="connsiteY1" fmla="*/ 0 h 1361564"/>
                  <a:gd name="connsiteX2" fmla="*/ 4738646 w 4745203"/>
                  <a:gd name="connsiteY2" fmla="*/ 1361564 h 1361564"/>
                  <a:gd name="connsiteX3" fmla="*/ 0 w 4745203"/>
                  <a:gd name="connsiteY3" fmla="*/ 1356616 h 1361564"/>
                  <a:gd name="connsiteX4" fmla="*/ 0 w 4745203"/>
                  <a:gd name="connsiteY4" fmla="*/ 1806 h 1361564"/>
                  <a:gd name="connsiteX0" fmla="*/ 0 w 5450685"/>
                  <a:gd name="connsiteY0" fmla="*/ 1806 h 1361925"/>
                  <a:gd name="connsiteX1" fmla="*/ 4745203 w 5450685"/>
                  <a:gd name="connsiteY1" fmla="*/ 0 h 1361925"/>
                  <a:gd name="connsiteX2" fmla="*/ 5448499 w 5450685"/>
                  <a:gd name="connsiteY2" fmla="*/ 1361925 h 1361925"/>
                  <a:gd name="connsiteX3" fmla="*/ 0 w 5450685"/>
                  <a:gd name="connsiteY3" fmla="*/ 1356616 h 1361925"/>
                  <a:gd name="connsiteX4" fmla="*/ 0 w 5450685"/>
                  <a:gd name="connsiteY4" fmla="*/ 1806 h 1361925"/>
                  <a:gd name="connsiteX0" fmla="*/ 0 w 5448499"/>
                  <a:gd name="connsiteY0" fmla="*/ 1806 h 1361925"/>
                  <a:gd name="connsiteX1" fmla="*/ 4745203 w 5448499"/>
                  <a:gd name="connsiteY1" fmla="*/ 0 h 1361925"/>
                  <a:gd name="connsiteX2" fmla="*/ 5448499 w 5448499"/>
                  <a:gd name="connsiteY2" fmla="*/ 1361925 h 1361925"/>
                  <a:gd name="connsiteX3" fmla="*/ 0 w 5448499"/>
                  <a:gd name="connsiteY3" fmla="*/ 1356616 h 1361925"/>
                  <a:gd name="connsiteX4" fmla="*/ 0 w 5448499"/>
                  <a:gd name="connsiteY4" fmla="*/ 1806 h 1361925"/>
                  <a:gd name="connsiteX0" fmla="*/ 0 w 5163500"/>
                  <a:gd name="connsiteY0" fmla="*/ 1806 h 1359658"/>
                  <a:gd name="connsiteX1" fmla="*/ 4745203 w 5163500"/>
                  <a:gd name="connsiteY1" fmla="*/ 0 h 1359658"/>
                  <a:gd name="connsiteX2" fmla="*/ 5163500 w 5163500"/>
                  <a:gd name="connsiteY2" fmla="*/ 1359658 h 1359658"/>
                  <a:gd name="connsiteX3" fmla="*/ 0 w 5163500"/>
                  <a:gd name="connsiteY3" fmla="*/ 1356616 h 1359658"/>
                  <a:gd name="connsiteX4" fmla="*/ 0 w 5163500"/>
                  <a:gd name="connsiteY4" fmla="*/ 1806 h 1359658"/>
                  <a:gd name="connsiteX0" fmla="*/ 0 w 5558727"/>
                  <a:gd name="connsiteY0" fmla="*/ 1806 h 1356616"/>
                  <a:gd name="connsiteX1" fmla="*/ 4745203 w 5558727"/>
                  <a:gd name="connsiteY1" fmla="*/ 0 h 1356616"/>
                  <a:gd name="connsiteX2" fmla="*/ 5558727 w 5558727"/>
                  <a:gd name="connsiteY2" fmla="*/ 1349905 h 1356616"/>
                  <a:gd name="connsiteX3" fmla="*/ 0 w 5558727"/>
                  <a:gd name="connsiteY3" fmla="*/ 1356616 h 1356616"/>
                  <a:gd name="connsiteX4" fmla="*/ 0 w 5558727"/>
                  <a:gd name="connsiteY4" fmla="*/ 1806 h 1356616"/>
                  <a:gd name="connsiteX0" fmla="*/ 0 w 5558727"/>
                  <a:gd name="connsiteY0" fmla="*/ 0 h 1354810"/>
                  <a:gd name="connsiteX1" fmla="*/ 5164872 w 5558727"/>
                  <a:gd name="connsiteY1" fmla="*/ 5508 h 1354810"/>
                  <a:gd name="connsiteX2" fmla="*/ 5558727 w 5558727"/>
                  <a:gd name="connsiteY2" fmla="*/ 1348099 h 1354810"/>
                  <a:gd name="connsiteX3" fmla="*/ 0 w 5558727"/>
                  <a:gd name="connsiteY3" fmla="*/ 1354810 h 1354810"/>
                  <a:gd name="connsiteX4" fmla="*/ 0 w 5558727"/>
                  <a:gd name="connsiteY4" fmla="*/ 0 h 1354810"/>
                  <a:gd name="connsiteX0" fmla="*/ 0 w 5601709"/>
                  <a:gd name="connsiteY0" fmla="*/ 0 h 1354810"/>
                  <a:gd name="connsiteX1" fmla="*/ 5164872 w 5601709"/>
                  <a:gd name="connsiteY1" fmla="*/ 5508 h 1354810"/>
                  <a:gd name="connsiteX2" fmla="*/ 5601709 w 5601709"/>
                  <a:gd name="connsiteY2" fmla="*/ 1345886 h 1354810"/>
                  <a:gd name="connsiteX3" fmla="*/ 0 w 5601709"/>
                  <a:gd name="connsiteY3" fmla="*/ 1354810 h 1354810"/>
                  <a:gd name="connsiteX4" fmla="*/ 0 w 5601709"/>
                  <a:gd name="connsiteY4" fmla="*/ 0 h 135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1709" h="1354810">
                    <a:moveTo>
                      <a:pt x="0" y="0"/>
                    </a:moveTo>
                    <a:lnTo>
                      <a:pt x="5164872" y="5508"/>
                    </a:lnTo>
                    <a:lnTo>
                      <a:pt x="5601709" y="1345886"/>
                    </a:lnTo>
                    <a:lnTo>
                      <a:pt x="0" y="1354810"/>
                    </a:lnTo>
                    <a:lnTo>
                      <a:pt x="0" y="0"/>
                    </a:lnTo>
                    <a:close/>
                  </a:path>
                </a:pathLst>
              </a:cu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0" rIns="137160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US" sz="1400" kern="0" dirty="0">
                    <a:solidFill>
                      <a:srgbClr val="FFFFFF"/>
                    </a:solidFill>
                    <a:latin typeface="Arial" pitchFamily="34" charset="0"/>
                    <a:cs typeface="Arial" pitchFamily="34" charset="0"/>
                  </a:rPr>
                  <a:t>Wealth Accumulation</a:t>
                </a:r>
                <a:endParaRPr lang="en-US" sz="1400" dirty="0">
                  <a:solidFill>
                    <a:srgbClr val="FFFFFF"/>
                  </a:solidFill>
                </a:endParaRPr>
              </a:p>
            </p:txBody>
          </p:sp>
          <p:sp>
            <p:nvSpPr>
              <p:cNvPr id="131" name="Freeform 130"/>
              <p:cNvSpPr/>
              <p:nvPr/>
            </p:nvSpPr>
            <p:spPr>
              <a:xfrm flipH="1">
                <a:off x="1996299" y="4343544"/>
                <a:ext cx="6040068" cy="880114"/>
              </a:xfrm>
              <a:custGeom>
                <a:avLst/>
                <a:gdLst>
                  <a:gd name="connsiteX0" fmla="*/ 0 w 4038600"/>
                  <a:gd name="connsiteY0" fmla="*/ 0 h 1354810"/>
                  <a:gd name="connsiteX1" fmla="*/ 4038600 w 4038600"/>
                  <a:gd name="connsiteY1" fmla="*/ 0 h 1354810"/>
                  <a:gd name="connsiteX2" fmla="*/ 4038600 w 4038600"/>
                  <a:gd name="connsiteY2" fmla="*/ 1354810 h 1354810"/>
                  <a:gd name="connsiteX3" fmla="*/ 0 w 4038600"/>
                  <a:gd name="connsiteY3" fmla="*/ 1354810 h 1354810"/>
                  <a:gd name="connsiteX4" fmla="*/ 0 w 4038600"/>
                  <a:gd name="connsiteY4" fmla="*/ 0 h 1354810"/>
                  <a:gd name="connsiteX0" fmla="*/ 0 w 4738646"/>
                  <a:gd name="connsiteY0" fmla="*/ 0 h 1359758"/>
                  <a:gd name="connsiteX1" fmla="*/ 4038600 w 4738646"/>
                  <a:gd name="connsiteY1" fmla="*/ 0 h 1359758"/>
                  <a:gd name="connsiteX2" fmla="*/ 4738646 w 4738646"/>
                  <a:gd name="connsiteY2" fmla="*/ 1359758 h 1359758"/>
                  <a:gd name="connsiteX3" fmla="*/ 0 w 4738646"/>
                  <a:gd name="connsiteY3" fmla="*/ 1354810 h 1359758"/>
                  <a:gd name="connsiteX4" fmla="*/ 0 w 4738646"/>
                  <a:gd name="connsiteY4" fmla="*/ 0 h 1359758"/>
                  <a:gd name="connsiteX0" fmla="*/ 0 w 4745203"/>
                  <a:gd name="connsiteY0" fmla="*/ 1806 h 1361564"/>
                  <a:gd name="connsiteX1" fmla="*/ 4745203 w 4745203"/>
                  <a:gd name="connsiteY1" fmla="*/ 0 h 1361564"/>
                  <a:gd name="connsiteX2" fmla="*/ 4738646 w 4745203"/>
                  <a:gd name="connsiteY2" fmla="*/ 1361564 h 1361564"/>
                  <a:gd name="connsiteX3" fmla="*/ 0 w 4745203"/>
                  <a:gd name="connsiteY3" fmla="*/ 1356616 h 1361564"/>
                  <a:gd name="connsiteX4" fmla="*/ 0 w 4745203"/>
                  <a:gd name="connsiteY4" fmla="*/ 1806 h 1361564"/>
                  <a:gd name="connsiteX0" fmla="*/ 0 w 5450685"/>
                  <a:gd name="connsiteY0" fmla="*/ 1806 h 1361925"/>
                  <a:gd name="connsiteX1" fmla="*/ 4745203 w 5450685"/>
                  <a:gd name="connsiteY1" fmla="*/ 0 h 1361925"/>
                  <a:gd name="connsiteX2" fmla="*/ 5448499 w 5450685"/>
                  <a:gd name="connsiteY2" fmla="*/ 1361925 h 1361925"/>
                  <a:gd name="connsiteX3" fmla="*/ 0 w 5450685"/>
                  <a:gd name="connsiteY3" fmla="*/ 1356616 h 1361925"/>
                  <a:gd name="connsiteX4" fmla="*/ 0 w 5450685"/>
                  <a:gd name="connsiteY4" fmla="*/ 1806 h 1361925"/>
                  <a:gd name="connsiteX0" fmla="*/ 0 w 5448499"/>
                  <a:gd name="connsiteY0" fmla="*/ 1806 h 1361925"/>
                  <a:gd name="connsiteX1" fmla="*/ 4745203 w 5448499"/>
                  <a:gd name="connsiteY1" fmla="*/ 0 h 1361925"/>
                  <a:gd name="connsiteX2" fmla="*/ 5448499 w 5448499"/>
                  <a:gd name="connsiteY2" fmla="*/ 1361925 h 1361925"/>
                  <a:gd name="connsiteX3" fmla="*/ 0 w 5448499"/>
                  <a:gd name="connsiteY3" fmla="*/ 1356616 h 1361925"/>
                  <a:gd name="connsiteX4" fmla="*/ 0 w 5448499"/>
                  <a:gd name="connsiteY4" fmla="*/ 1806 h 1361925"/>
                  <a:gd name="connsiteX0" fmla="*/ 0 w 5163500"/>
                  <a:gd name="connsiteY0" fmla="*/ 1806 h 1359658"/>
                  <a:gd name="connsiteX1" fmla="*/ 4745203 w 5163500"/>
                  <a:gd name="connsiteY1" fmla="*/ 0 h 1359658"/>
                  <a:gd name="connsiteX2" fmla="*/ 5163500 w 5163500"/>
                  <a:gd name="connsiteY2" fmla="*/ 1359658 h 1359658"/>
                  <a:gd name="connsiteX3" fmla="*/ 0 w 5163500"/>
                  <a:gd name="connsiteY3" fmla="*/ 1356616 h 1359658"/>
                  <a:gd name="connsiteX4" fmla="*/ 0 w 5163500"/>
                  <a:gd name="connsiteY4" fmla="*/ 1806 h 1359658"/>
                  <a:gd name="connsiteX0" fmla="*/ 0 w 5558727"/>
                  <a:gd name="connsiteY0" fmla="*/ 1806 h 1356616"/>
                  <a:gd name="connsiteX1" fmla="*/ 4745203 w 5558727"/>
                  <a:gd name="connsiteY1" fmla="*/ 0 h 1356616"/>
                  <a:gd name="connsiteX2" fmla="*/ 5558727 w 5558727"/>
                  <a:gd name="connsiteY2" fmla="*/ 1349905 h 1356616"/>
                  <a:gd name="connsiteX3" fmla="*/ 0 w 5558727"/>
                  <a:gd name="connsiteY3" fmla="*/ 1356616 h 1356616"/>
                  <a:gd name="connsiteX4" fmla="*/ 0 w 5558727"/>
                  <a:gd name="connsiteY4" fmla="*/ 1806 h 1356616"/>
                  <a:gd name="connsiteX0" fmla="*/ 0 w 5558727"/>
                  <a:gd name="connsiteY0" fmla="*/ 0 h 1354810"/>
                  <a:gd name="connsiteX1" fmla="*/ 5164872 w 5558727"/>
                  <a:gd name="connsiteY1" fmla="*/ 5508 h 1354810"/>
                  <a:gd name="connsiteX2" fmla="*/ 5558727 w 5558727"/>
                  <a:gd name="connsiteY2" fmla="*/ 1348099 h 1354810"/>
                  <a:gd name="connsiteX3" fmla="*/ 0 w 5558727"/>
                  <a:gd name="connsiteY3" fmla="*/ 1354810 h 1354810"/>
                  <a:gd name="connsiteX4" fmla="*/ 0 w 5558727"/>
                  <a:gd name="connsiteY4" fmla="*/ 0 h 1354810"/>
                  <a:gd name="connsiteX0" fmla="*/ 0 w 5601709"/>
                  <a:gd name="connsiteY0" fmla="*/ 0 h 1354810"/>
                  <a:gd name="connsiteX1" fmla="*/ 5164872 w 5601709"/>
                  <a:gd name="connsiteY1" fmla="*/ 5508 h 1354810"/>
                  <a:gd name="connsiteX2" fmla="*/ 5601709 w 5601709"/>
                  <a:gd name="connsiteY2" fmla="*/ 1345886 h 1354810"/>
                  <a:gd name="connsiteX3" fmla="*/ 0 w 5601709"/>
                  <a:gd name="connsiteY3" fmla="*/ 1354810 h 1354810"/>
                  <a:gd name="connsiteX4" fmla="*/ 0 w 5601709"/>
                  <a:gd name="connsiteY4" fmla="*/ 0 h 1354810"/>
                  <a:gd name="connsiteX0" fmla="*/ 0 w 6040068"/>
                  <a:gd name="connsiteY0" fmla="*/ 0 h 1354810"/>
                  <a:gd name="connsiteX1" fmla="*/ 5164872 w 6040068"/>
                  <a:gd name="connsiteY1" fmla="*/ 5508 h 1354810"/>
                  <a:gd name="connsiteX2" fmla="*/ 6040068 w 6040068"/>
                  <a:gd name="connsiteY2" fmla="*/ 1354739 h 1354810"/>
                  <a:gd name="connsiteX3" fmla="*/ 0 w 6040068"/>
                  <a:gd name="connsiteY3" fmla="*/ 1354810 h 1354810"/>
                  <a:gd name="connsiteX4" fmla="*/ 0 w 6040068"/>
                  <a:gd name="connsiteY4" fmla="*/ 0 h 1354810"/>
                  <a:gd name="connsiteX0" fmla="*/ 0 w 6040068"/>
                  <a:gd name="connsiteY0" fmla="*/ 0 h 1354810"/>
                  <a:gd name="connsiteX1" fmla="*/ 5583103 w 6040068"/>
                  <a:gd name="connsiteY1" fmla="*/ 23214 h 1354810"/>
                  <a:gd name="connsiteX2" fmla="*/ 6040068 w 6040068"/>
                  <a:gd name="connsiteY2" fmla="*/ 1354739 h 1354810"/>
                  <a:gd name="connsiteX3" fmla="*/ 0 w 6040068"/>
                  <a:gd name="connsiteY3" fmla="*/ 1354810 h 1354810"/>
                  <a:gd name="connsiteX4" fmla="*/ 0 w 6040068"/>
                  <a:gd name="connsiteY4" fmla="*/ 0 h 1354810"/>
                  <a:gd name="connsiteX0" fmla="*/ 0 w 6040068"/>
                  <a:gd name="connsiteY0" fmla="*/ 0 h 1354810"/>
                  <a:gd name="connsiteX1" fmla="*/ 5600194 w 6040068"/>
                  <a:gd name="connsiteY1" fmla="*/ 48775 h 1354810"/>
                  <a:gd name="connsiteX2" fmla="*/ 6040068 w 6040068"/>
                  <a:gd name="connsiteY2" fmla="*/ 1354739 h 1354810"/>
                  <a:gd name="connsiteX3" fmla="*/ 0 w 6040068"/>
                  <a:gd name="connsiteY3" fmla="*/ 1354810 h 1354810"/>
                  <a:gd name="connsiteX4" fmla="*/ 0 w 6040068"/>
                  <a:gd name="connsiteY4" fmla="*/ 0 h 135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0068" h="1354810">
                    <a:moveTo>
                      <a:pt x="0" y="0"/>
                    </a:moveTo>
                    <a:lnTo>
                      <a:pt x="5600194" y="48775"/>
                    </a:lnTo>
                    <a:lnTo>
                      <a:pt x="6040068" y="1354739"/>
                    </a:lnTo>
                    <a:lnTo>
                      <a:pt x="0" y="1354810"/>
                    </a:lnTo>
                    <a:lnTo>
                      <a:pt x="0" y="0"/>
                    </a:lnTo>
                    <a:close/>
                  </a:path>
                </a:pathLst>
              </a:cu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800" rIns="171450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US" sz="1400" kern="0" dirty="0">
                    <a:solidFill>
                      <a:srgbClr val="FFFFFF"/>
                    </a:solidFill>
                    <a:latin typeface="Arial" pitchFamily="34" charset="0"/>
                    <a:cs typeface="Arial" pitchFamily="34" charset="0"/>
                  </a:rPr>
                  <a:t>Risk Management </a:t>
                </a:r>
                <a:endParaRPr lang="en-US" sz="1400" dirty="0">
                  <a:solidFill>
                    <a:srgbClr val="FFFFFF"/>
                  </a:solidFill>
                </a:endParaRPr>
              </a:p>
            </p:txBody>
          </p:sp>
          <p:sp>
            <p:nvSpPr>
              <p:cNvPr id="132" name="Freeform 131"/>
              <p:cNvSpPr/>
              <p:nvPr/>
            </p:nvSpPr>
            <p:spPr>
              <a:xfrm flipH="1">
                <a:off x="1555712" y="5215106"/>
                <a:ext cx="6481290" cy="864680"/>
              </a:xfrm>
              <a:custGeom>
                <a:avLst/>
                <a:gdLst>
                  <a:gd name="connsiteX0" fmla="*/ 0 w 4038600"/>
                  <a:gd name="connsiteY0" fmla="*/ 0 h 1354810"/>
                  <a:gd name="connsiteX1" fmla="*/ 4038600 w 4038600"/>
                  <a:gd name="connsiteY1" fmla="*/ 0 h 1354810"/>
                  <a:gd name="connsiteX2" fmla="*/ 4038600 w 4038600"/>
                  <a:gd name="connsiteY2" fmla="*/ 1354810 h 1354810"/>
                  <a:gd name="connsiteX3" fmla="*/ 0 w 4038600"/>
                  <a:gd name="connsiteY3" fmla="*/ 1354810 h 1354810"/>
                  <a:gd name="connsiteX4" fmla="*/ 0 w 4038600"/>
                  <a:gd name="connsiteY4" fmla="*/ 0 h 1354810"/>
                  <a:gd name="connsiteX0" fmla="*/ 0 w 4738646"/>
                  <a:gd name="connsiteY0" fmla="*/ 0 h 1359758"/>
                  <a:gd name="connsiteX1" fmla="*/ 4038600 w 4738646"/>
                  <a:gd name="connsiteY1" fmla="*/ 0 h 1359758"/>
                  <a:gd name="connsiteX2" fmla="*/ 4738646 w 4738646"/>
                  <a:gd name="connsiteY2" fmla="*/ 1359758 h 1359758"/>
                  <a:gd name="connsiteX3" fmla="*/ 0 w 4738646"/>
                  <a:gd name="connsiteY3" fmla="*/ 1354810 h 1359758"/>
                  <a:gd name="connsiteX4" fmla="*/ 0 w 4738646"/>
                  <a:gd name="connsiteY4" fmla="*/ 0 h 1359758"/>
                  <a:gd name="connsiteX0" fmla="*/ 0 w 4745203"/>
                  <a:gd name="connsiteY0" fmla="*/ 1806 h 1361564"/>
                  <a:gd name="connsiteX1" fmla="*/ 4745203 w 4745203"/>
                  <a:gd name="connsiteY1" fmla="*/ 0 h 1361564"/>
                  <a:gd name="connsiteX2" fmla="*/ 4738646 w 4745203"/>
                  <a:gd name="connsiteY2" fmla="*/ 1361564 h 1361564"/>
                  <a:gd name="connsiteX3" fmla="*/ 0 w 4745203"/>
                  <a:gd name="connsiteY3" fmla="*/ 1356616 h 1361564"/>
                  <a:gd name="connsiteX4" fmla="*/ 0 w 4745203"/>
                  <a:gd name="connsiteY4" fmla="*/ 1806 h 1361564"/>
                  <a:gd name="connsiteX0" fmla="*/ 0 w 5450685"/>
                  <a:gd name="connsiteY0" fmla="*/ 1806 h 1361925"/>
                  <a:gd name="connsiteX1" fmla="*/ 4745203 w 5450685"/>
                  <a:gd name="connsiteY1" fmla="*/ 0 h 1361925"/>
                  <a:gd name="connsiteX2" fmla="*/ 5448499 w 5450685"/>
                  <a:gd name="connsiteY2" fmla="*/ 1361925 h 1361925"/>
                  <a:gd name="connsiteX3" fmla="*/ 0 w 5450685"/>
                  <a:gd name="connsiteY3" fmla="*/ 1356616 h 1361925"/>
                  <a:gd name="connsiteX4" fmla="*/ 0 w 5450685"/>
                  <a:gd name="connsiteY4" fmla="*/ 1806 h 1361925"/>
                  <a:gd name="connsiteX0" fmla="*/ 0 w 5448499"/>
                  <a:gd name="connsiteY0" fmla="*/ 1806 h 1361925"/>
                  <a:gd name="connsiteX1" fmla="*/ 4745203 w 5448499"/>
                  <a:gd name="connsiteY1" fmla="*/ 0 h 1361925"/>
                  <a:gd name="connsiteX2" fmla="*/ 5448499 w 5448499"/>
                  <a:gd name="connsiteY2" fmla="*/ 1361925 h 1361925"/>
                  <a:gd name="connsiteX3" fmla="*/ 0 w 5448499"/>
                  <a:gd name="connsiteY3" fmla="*/ 1356616 h 1361925"/>
                  <a:gd name="connsiteX4" fmla="*/ 0 w 5448499"/>
                  <a:gd name="connsiteY4" fmla="*/ 1806 h 1361925"/>
                  <a:gd name="connsiteX0" fmla="*/ 0 w 5163500"/>
                  <a:gd name="connsiteY0" fmla="*/ 1806 h 1359658"/>
                  <a:gd name="connsiteX1" fmla="*/ 4745203 w 5163500"/>
                  <a:gd name="connsiteY1" fmla="*/ 0 h 1359658"/>
                  <a:gd name="connsiteX2" fmla="*/ 5163500 w 5163500"/>
                  <a:gd name="connsiteY2" fmla="*/ 1359658 h 1359658"/>
                  <a:gd name="connsiteX3" fmla="*/ 0 w 5163500"/>
                  <a:gd name="connsiteY3" fmla="*/ 1356616 h 1359658"/>
                  <a:gd name="connsiteX4" fmla="*/ 0 w 5163500"/>
                  <a:gd name="connsiteY4" fmla="*/ 1806 h 1359658"/>
                  <a:gd name="connsiteX0" fmla="*/ 0 w 5558727"/>
                  <a:gd name="connsiteY0" fmla="*/ 1806 h 1356616"/>
                  <a:gd name="connsiteX1" fmla="*/ 4745203 w 5558727"/>
                  <a:gd name="connsiteY1" fmla="*/ 0 h 1356616"/>
                  <a:gd name="connsiteX2" fmla="*/ 5558727 w 5558727"/>
                  <a:gd name="connsiteY2" fmla="*/ 1349905 h 1356616"/>
                  <a:gd name="connsiteX3" fmla="*/ 0 w 5558727"/>
                  <a:gd name="connsiteY3" fmla="*/ 1356616 h 1356616"/>
                  <a:gd name="connsiteX4" fmla="*/ 0 w 5558727"/>
                  <a:gd name="connsiteY4" fmla="*/ 1806 h 1356616"/>
                  <a:gd name="connsiteX0" fmla="*/ 0 w 5558727"/>
                  <a:gd name="connsiteY0" fmla="*/ 0 h 1354810"/>
                  <a:gd name="connsiteX1" fmla="*/ 5164872 w 5558727"/>
                  <a:gd name="connsiteY1" fmla="*/ 5508 h 1354810"/>
                  <a:gd name="connsiteX2" fmla="*/ 5558727 w 5558727"/>
                  <a:gd name="connsiteY2" fmla="*/ 1348099 h 1354810"/>
                  <a:gd name="connsiteX3" fmla="*/ 0 w 5558727"/>
                  <a:gd name="connsiteY3" fmla="*/ 1354810 h 1354810"/>
                  <a:gd name="connsiteX4" fmla="*/ 0 w 5558727"/>
                  <a:gd name="connsiteY4" fmla="*/ 0 h 1354810"/>
                  <a:gd name="connsiteX0" fmla="*/ 0 w 5601709"/>
                  <a:gd name="connsiteY0" fmla="*/ 0 h 1354810"/>
                  <a:gd name="connsiteX1" fmla="*/ 5164872 w 5601709"/>
                  <a:gd name="connsiteY1" fmla="*/ 5508 h 1354810"/>
                  <a:gd name="connsiteX2" fmla="*/ 5601709 w 5601709"/>
                  <a:gd name="connsiteY2" fmla="*/ 1345886 h 1354810"/>
                  <a:gd name="connsiteX3" fmla="*/ 0 w 5601709"/>
                  <a:gd name="connsiteY3" fmla="*/ 1354810 h 1354810"/>
                  <a:gd name="connsiteX4" fmla="*/ 0 w 5601709"/>
                  <a:gd name="connsiteY4" fmla="*/ 0 h 1354810"/>
                  <a:gd name="connsiteX0" fmla="*/ 0 w 6040068"/>
                  <a:gd name="connsiteY0" fmla="*/ 0 h 1354810"/>
                  <a:gd name="connsiteX1" fmla="*/ 5164872 w 6040068"/>
                  <a:gd name="connsiteY1" fmla="*/ 5508 h 1354810"/>
                  <a:gd name="connsiteX2" fmla="*/ 6040068 w 6040068"/>
                  <a:gd name="connsiteY2" fmla="*/ 1354739 h 1354810"/>
                  <a:gd name="connsiteX3" fmla="*/ 0 w 6040068"/>
                  <a:gd name="connsiteY3" fmla="*/ 1354810 h 1354810"/>
                  <a:gd name="connsiteX4" fmla="*/ 0 w 6040068"/>
                  <a:gd name="connsiteY4" fmla="*/ 0 h 1354810"/>
                  <a:gd name="connsiteX0" fmla="*/ 0 w 6040068"/>
                  <a:gd name="connsiteY0" fmla="*/ 0 h 1354810"/>
                  <a:gd name="connsiteX1" fmla="*/ 5583103 w 6040068"/>
                  <a:gd name="connsiteY1" fmla="*/ 23214 h 1354810"/>
                  <a:gd name="connsiteX2" fmla="*/ 6040068 w 6040068"/>
                  <a:gd name="connsiteY2" fmla="*/ 1354739 h 1354810"/>
                  <a:gd name="connsiteX3" fmla="*/ 0 w 6040068"/>
                  <a:gd name="connsiteY3" fmla="*/ 1354810 h 1354810"/>
                  <a:gd name="connsiteX4" fmla="*/ 0 w 6040068"/>
                  <a:gd name="connsiteY4" fmla="*/ 0 h 1354810"/>
                  <a:gd name="connsiteX0" fmla="*/ 0 w 6040068"/>
                  <a:gd name="connsiteY0" fmla="*/ 0 h 1354810"/>
                  <a:gd name="connsiteX1" fmla="*/ 5600194 w 6040068"/>
                  <a:gd name="connsiteY1" fmla="*/ 48775 h 1354810"/>
                  <a:gd name="connsiteX2" fmla="*/ 6040068 w 6040068"/>
                  <a:gd name="connsiteY2" fmla="*/ 1354739 h 1354810"/>
                  <a:gd name="connsiteX3" fmla="*/ 0 w 6040068"/>
                  <a:gd name="connsiteY3" fmla="*/ 1354810 h 1354810"/>
                  <a:gd name="connsiteX4" fmla="*/ 0 w 6040068"/>
                  <a:gd name="connsiteY4" fmla="*/ 0 h 1354810"/>
                  <a:gd name="connsiteX0" fmla="*/ 0 w 6480655"/>
                  <a:gd name="connsiteY0" fmla="*/ 0 h 1354810"/>
                  <a:gd name="connsiteX1" fmla="*/ 5600194 w 6480655"/>
                  <a:gd name="connsiteY1" fmla="*/ 48775 h 1354810"/>
                  <a:gd name="connsiteX2" fmla="*/ 6480655 w 6480655"/>
                  <a:gd name="connsiteY2" fmla="*/ 1346479 h 1354810"/>
                  <a:gd name="connsiteX3" fmla="*/ 0 w 6480655"/>
                  <a:gd name="connsiteY3" fmla="*/ 1354810 h 1354810"/>
                  <a:gd name="connsiteX4" fmla="*/ 0 w 6480655"/>
                  <a:gd name="connsiteY4" fmla="*/ 0 h 1354810"/>
                  <a:gd name="connsiteX0" fmla="*/ 0 w 6480655"/>
                  <a:gd name="connsiteY0" fmla="*/ 0 h 1354810"/>
                  <a:gd name="connsiteX1" fmla="*/ 6027902 w 6480655"/>
                  <a:gd name="connsiteY1" fmla="*/ 22342 h 1354810"/>
                  <a:gd name="connsiteX2" fmla="*/ 6480655 w 6480655"/>
                  <a:gd name="connsiteY2" fmla="*/ 1346479 h 1354810"/>
                  <a:gd name="connsiteX3" fmla="*/ 0 w 6480655"/>
                  <a:gd name="connsiteY3" fmla="*/ 1354810 h 1354810"/>
                  <a:gd name="connsiteX4" fmla="*/ 0 w 6480655"/>
                  <a:gd name="connsiteY4" fmla="*/ 0 h 1354810"/>
                  <a:gd name="connsiteX0" fmla="*/ 0 w 6480655"/>
                  <a:gd name="connsiteY0" fmla="*/ 0 h 1354810"/>
                  <a:gd name="connsiteX1" fmla="*/ 6039140 w 6480655"/>
                  <a:gd name="connsiteY1" fmla="*/ 42086 h 1354810"/>
                  <a:gd name="connsiteX2" fmla="*/ 6480655 w 6480655"/>
                  <a:gd name="connsiteY2" fmla="*/ 1346479 h 1354810"/>
                  <a:gd name="connsiteX3" fmla="*/ 0 w 6480655"/>
                  <a:gd name="connsiteY3" fmla="*/ 1354810 h 1354810"/>
                  <a:gd name="connsiteX4" fmla="*/ 0 w 6480655"/>
                  <a:gd name="connsiteY4" fmla="*/ 0 h 1354810"/>
                  <a:gd name="connsiteX0" fmla="*/ 1430 w 6480655"/>
                  <a:gd name="connsiteY0" fmla="*/ 130959 h 1312724"/>
                  <a:gd name="connsiteX1" fmla="*/ 6039140 w 6480655"/>
                  <a:gd name="connsiteY1" fmla="*/ 0 h 1312724"/>
                  <a:gd name="connsiteX2" fmla="*/ 6480655 w 6480655"/>
                  <a:gd name="connsiteY2" fmla="*/ 1304393 h 1312724"/>
                  <a:gd name="connsiteX3" fmla="*/ 0 w 6480655"/>
                  <a:gd name="connsiteY3" fmla="*/ 1312724 h 1312724"/>
                  <a:gd name="connsiteX4" fmla="*/ 1430 w 6480655"/>
                  <a:gd name="connsiteY4" fmla="*/ 130959 h 1312724"/>
                  <a:gd name="connsiteX0" fmla="*/ 477 w 6481290"/>
                  <a:gd name="connsiteY0" fmla="*/ 0 h 1326937"/>
                  <a:gd name="connsiteX1" fmla="*/ 6039775 w 6481290"/>
                  <a:gd name="connsiteY1" fmla="*/ 14213 h 1326937"/>
                  <a:gd name="connsiteX2" fmla="*/ 6481290 w 6481290"/>
                  <a:gd name="connsiteY2" fmla="*/ 1318606 h 1326937"/>
                  <a:gd name="connsiteX3" fmla="*/ 635 w 6481290"/>
                  <a:gd name="connsiteY3" fmla="*/ 1326937 h 1326937"/>
                  <a:gd name="connsiteX4" fmla="*/ 477 w 6481290"/>
                  <a:gd name="connsiteY4" fmla="*/ 0 h 1326937"/>
                  <a:gd name="connsiteX0" fmla="*/ 477 w 6481290"/>
                  <a:gd name="connsiteY0" fmla="*/ 4115 h 1331052"/>
                  <a:gd name="connsiteX1" fmla="*/ 6038187 w 6481290"/>
                  <a:gd name="connsiteY1" fmla="*/ 0 h 1331052"/>
                  <a:gd name="connsiteX2" fmla="*/ 6481290 w 6481290"/>
                  <a:gd name="connsiteY2" fmla="*/ 1322721 h 1331052"/>
                  <a:gd name="connsiteX3" fmla="*/ 635 w 6481290"/>
                  <a:gd name="connsiteY3" fmla="*/ 1331052 h 1331052"/>
                  <a:gd name="connsiteX4" fmla="*/ 477 w 6481290"/>
                  <a:gd name="connsiteY4" fmla="*/ 4115 h 133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290" h="1331052">
                    <a:moveTo>
                      <a:pt x="477" y="4115"/>
                    </a:moveTo>
                    <a:lnTo>
                      <a:pt x="6038187" y="0"/>
                    </a:lnTo>
                    <a:lnTo>
                      <a:pt x="6481290" y="1322721"/>
                    </a:lnTo>
                    <a:lnTo>
                      <a:pt x="635" y="1331052"/>
                    </a:lnTo>
                    <a:cubicBezTo>
                      <a:pt x="1112" y="937130"/>
                      <a:pt x="0" y="398037"/>
                      <a:pt x="477" y="4115"/>
                    </a:cubicBezTo>
                    <a:close/>
                  </a:path>
                </a:pathLst>
              </a:custGeom>
              <a:solidFill>
                <a:schemeClr val="tx2">
                  <a:lumMod val="75000"/>
                </a:schemeClr>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685800" rIns="205740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US" sz="1400" kern="0" dirty="0">
                    <a:solidFill>
                      <a:srgbClr val="FFFFFF"/>
                    </a:solidFill>
                    <a:latin typeface="Arial" pitchFamily="34" charset="0"/>
                    <a:cs typeface="Arial" pitchFamily="34" charset="0"/>
                  </a:rPr>
                  <a:t>Retirement Planning</a:t>
                </a:r>
                <a:endParaRPr lang="en-US" sz="1400" dirty="0">
                  <a:solidFill>
                    <a:srgbClr val="FFFFFF"/>
                  </a:solidFill>
                </a:endParaRPr>
              </a:p>
            </p:txBody>
          </p:sp>
          <p:sp>
            <p:nvSpPr>
              <p:cNvPr id="134" name="Freeform 133"/>
              <p:cNvSpPr/>
              <p:nvPr/>
            </p:nvSpPr>
            <p:spPr>
              <a:xfrm flipH="1">
                <a:off x="1102818" y="6081508"/>
                <a:ext cx="6481289" cy="864680"/>
              </a:xfrm>
              <a:custGeom>
                <a:avLst/>
                <a:gdLst>
                  <a:gd name="connsiteX0" fmla="*/ 0 w 4038600"/>
                  <a:gd name="connsiteY0" fmla="*/ 0 h 1354810"/>
                  <a:gd name="connsiteX1" fmla="*/ 4038600 w 4038600"/>
                  <a:gd name="connsiteY1" fmla="*/ 0 h 1354810"/>
                  <a:gd name="connsiteX2" fmla="*/ 4038600 w 4038600"/>
                  <a:gd name="connsiteY2" fmla="*/ 1354810 h 1354810"/>
                  <a:gd name="connsiteX3" fmla="*/ 0 w 4038600"/>
                  <a:gd name="connsiteY3" fmla="*/ 1354810 h 1354810"/>
                  <a:gd name="connsiteX4" fmla="*/ 0 w 4038600"/>
                  <a:gd name="connsiteY4" fmla="*/ 0 h 1354810"/>
                  <a:gd name="connsiteX0" fmla="*/ 0 w 4738646"/>
                  <a:gd name="connsiteY0" fmla="*/ 0 h 1359758"/>
                  <a:gd name="connsiteX1" fmla="*/ 4038600 w 4738646"/>
                  <a:gd name="connsiteY1" fmla="*/ 0 h 1359758"/>
                  <a:gd name="connsiteX2" fmla="*/ 4738646 w 4738646"/>
                  <a:gd name="connsiteY2" fmla="*/ 1359758 h 1359758"/>
                  <a:gd name="connsiteX3" fmla="*/ 0 w 4738646"/>
                  <a:gd name="connsiteY3" fmla="*/ 1354810 h 1359758"/>
                  <a:gd name="connsiteX4" fmla="*/ 0 w 4738646"/>
                  <a:gd name="connsiteY4" fmla="*/ 0 h 1359758"/>
                  <a:gd name="connsiteX0" fmla="*/ 0 w 4745203"/>
                  <a:gd name="connsiteY0" fmla="*/ 1806 h 1361564"/>
                  <a:gd name="connsiteX1" fmla="*/ 4745203 w 4745203"/>
                  <a:gd name="connsiteY1" fmla="*/ 0 h 1361564"/>
                  <a:gd name="connsiteX2" fmla="*/ 4738646 w 4745203"/>
                  <a:gd name="connsiteY2" fmla="*/ 1361564 h 1361564"/>
                  <a:gd name="connsiteX3" fmla="*/ 0 w 4745203"/>
                  <a:gd name="connsiteY3" fmla="*/ 1356616 h 1361564"/>
                  <a:gd name="connsiteX4" fmla="*/ 0 w 4745203"/>
                  <a:gd name="connsiteY4" fmla="*/ 1806 h 1361564"/>
                  <a:gd name="connsiteX0" fmla="*/ 0 w 5450685"/>
                  <a:gd name="connsiteY0" fmla="*/ 1806 h 1361925"/>
                  <a:gd name="connsiteX1" fmla="*/ 4745203 w 5450685"/>
                  <a:gd name="connsiteY1" fmla="*/ 0 h 1361925"/>
                  <a:gd name="connsiteX2" fmla="*/ 5448499 w 5450685"/>
                  <a:gd name="connsiteY2" fmla="*/ 1361925 h 1361925"/>
                  <a:gd name="connsiteX3" fmla="*/ 0 w 5450685"/>
                  <a:gd name="connsiteY3" fmla="*/ 1356616 h 1361925"/>
                  <a:gd name="connsiteX4" fmla="*/ 0 w 5450685"/>
                  <a:gd name="connsiteY4" fmla="*/ 1806 h 1361925"/>
                  <a:gd name="connsiteX0" fmla="*/ 0 w 5448499"/>
                  <a:gd name="connsiteY0" fmla="*/ 1806 h 1361925"/>
                  <a:gd name="connsiteX1" fmla="*/ 4745203 w 5448499"/>
                  <a:gd name="connsiteY1" fmla="*/ 0 h 1361925"/>
                  <a:gd name="connsiteX2" fmla="*/ 5448499 w 5448499"/>
                  <a:gd name="connsiteY2" fmla="*/ 1361925 h 1361925"/>
                  <a:gd name="connsiteX3" fmla="*/ 0 w 5448499"/>
                  <a:gd name="connsiteY3" fmla="*/ 1356616 h 1361925"/>
                  <a:gd name="connsiteX4" fmla="*/ 0 w 5448499"/>
                  <a:gd name="connsiteY4" fmla="*/ 1806 h 1361925"/>
                  <a:gd name="connsiteX0" fmla="*/ 0 w 5163500"/>
                  <a:gd name="connsiteY0" fmla="*/ 1806 h 1359658"/>
                  <a:gd name="connsiteX1" fmla="*/ 4745203 w 5163500"/>
                  <a:gd name="connsiteY1" fmla="*/ 0 h 1359658"/>
                  <a:gd name="connsiteX2" fmla="*/ 5163500 w 5163500"/>
                  <a:gd name="connsiteY2" fmla="*/ 1359658 h 1359658"/>
                  <a:gd name="connsiteX3" fmla="*/ 0 w 5163500"/>
                  <a:gd name="connsiteY3" fmla="*/ 1356616 h 1359658"/>
                  <a:gd name="connsiteX4" fmla="*/ 0 w 5163500"/>
                  <a:gd name="connsiteY4" fmla="*/ 1806 h 1359658"/>
                  <a:gd name="connsiteX0" fmla="*/ 0 w 5558727"/>
                  <a:gd name="connsiteY0" fmla="*/ 1806 h 1356616"/>
                  <a:gd name="connsiteX1" fmla="*/ 4745203 w 5558727"/>
                  <a:gd name="connsiteY1" fmla="*/ 0 h 1356616"/>
                  <a:gd name="connsiteX2" fmla="*/ 5558727 w 5558727"/>
                  <a:gd name="connsiteY2" fmla="*/ 1349905 h 1356616"/>
                  <a:gd name="connsiteX3" fmla="*/ 0 w 5558727"/>
                  <a:gd name="connsiteY3" fmla="*/ 1356616 h 1356616"/>
                  <a:gd name="connsiteX4" fmla="*/ 0 w 5558727"/>
                  <a:gd name="connsiteY4" fmla="*/ 1806 h 1356616"/>
                  <a:gd name="connsiteX0" fmla="*/ 0 w 5558727"/>
                  <a:gd name="connsiteY0" fmla="*/ 0 h 1354810"/>
                  <a:gd name="connsiteX1" fmla="*/ 5164872 w 5558727"/>
                  <a:gd name="connsiteY1" fmla="*/ 5508 h 1354810"/>
                  <a:gd name="connsiteX2" fmla="*/ 5558727 w 5558727"/>
                  <a:gd name="connsiteY2" fmla="*/ 1348099 h 1354810"/>
                  <a:gd name="connsiteX3" fmla="*/ 0 w 5558727"/>
                  <a:gd name="connsiteY3" fmla="*/ 1354810 h 1354810"/>
                  <a:gd name="connsiteX4" fmla="*/ 0 w 5558727"/>
                  <a:gd name="connsiteY4" fmla="*/ 0 h 1354810"/>
                  <a:gd name="connsiteX0" fmla="*/ 0 w 5601709"/>
                  <a:gd name="connsiteY0" fmla="*/ 0 h 1354810"/>
                  <a:gd name="connsiteX1" fmla="*/ 5164872 w 5601709"/>
                  <a:gd name="connsiteY1" fmla="*/ 5508 h 1354810"/>
                  <a:gd name="connsiteX2" fmla="*/ 5601709 w 5601709"/>
                  <a:gd name="connsiteY2" fmla="*/ 1345886 h 1354810"/>
                  <a:gd name="connsiteX3" fmla="*/ 0 w 5601709"/>
                  <a:gd name="connsiteY3" fmla="*/ 1354810 h 1354810"/>
                  <a:gd name="connsiteX4" fmla="*/ 0 w 5601709"/>
                  <a:gd name="connsiteY4" fmla="*/ 0 h 1354810"/>
                  <a:gd name="connsiteX0" fmla="*/ 0 w 6040068"/>
                  <a:gd name="connsiteY0" fmla="*/ 0 h 1354810"/>
                  <a:gd name="connsiteX1" fmla="*/ 5164872 w 6040068"/>
                  <a:gd name="connsiteY1" fmla="*/ 5508 h 1354810"/>
                  <a:gd name="connsiteX2" fmla="*/ 6040068 w 6040068"/>
                  <a:gd name="connsiteY2" fmla="*/ 1354739 h 1354810"/>
                  <a:gd name="connsiteX3" fmla="*/ 0 w 6040068"/>
                  <a:gd name="connsiteY3" fmla="*/ 1354810 h 1354810"/>
                  <a:gd name="connsiteX4" fmla="*/ 0 w 6040068"/>
                  <a:gd name="connsiteY4" fmla="*/ 0 h 1354810"/>
                  <a:gd name="connsiteX0" fmla="*/ 0 w 6040068"/>
                  <a:gd name="connsiteY0" fmla="*/ 0 h 1354810"/>
                  <a:gd name="connsiteX1" fmla="*/ 5583103 w 6040068"/>
                  <a:gd name="connsiteY1" fmla="*/ 23214 h 1354810"/>
                  <a:gd name="connsiteX2" fmla="*/ 6040068 w 6040068"/>
                  <a:gd name="connsiteY2" fmla="*/ 1354739 h 1354810"/>
                  <a:gd name="connsiteX3" fmla="*/ 0 w 6040068"/>
                  <a:gd name="connsiteY3" fmla="*/ 1354810 h 1354810"/>
                  <a:gd name="connsiteX4" fmla="*/ 0 w 6040068"/>
                  <a:gd name="connsiteY4" fmla="*/ 0 h 1354810"/>
                  <a:gd name="connsiteX0" fmla="*/ 0 w 6040068"/>
                  <a:gd name="connsiteY0" fmla="*/ 0 h 1354810"/>
                  <a:gd name="connsiteX1" fmla="*/ 5600194 w 6040068"/>
                  <a:gd name="connsiteY1" fmla="*/ 48775 h 1354810"/>
                  <a:gd name="connsiteX2" fmla="*/ 6040068 w 6040068"/>
                  <a:gd name="connsiteY2" fmla="*/ 1354739 h 1354810"/>
                  <a:gd name="connsiteX3" fmla="*/ 0 w 6040068"/>
                  <a:gd name="connsiteY3" fmla="*/ 1354810 h 1354810"/>
                  <a:gd name="connsiteX4" fmla="*/ 0 w 6040068"/>
                  <a:gd name="connsiteY4" fmla="*/ 0 h 1354810"/>
                  <a:gd name="connsiteX0" fmla="*/ 0 w 6480655"/>
                  <a:gd name="connsiteY0" fmla="*/ 0 h 1354810"/>
                  <a:gd name="connsiteX1" fmla="*/ 5600194 w 6480655"/>
                  <a:gd name="connsiteY1" fmla="*/ 48775 h 1354810"/>
                  <a:gd name="connsiteX2" fmla="*/ 6480655 w 6480655"/>
                  <a:gd name="connsiteY2" fmla="*/ 1346479 h 1354810"/>
                  <a:gd name="connsiteX3" fmla="*/ 0 w 6480655"/>
                  <a:gd name="connsiteY3" fmla="*/ 1354810 h 1354810"/>
                  <a:gd name="connsiteX4" fmla="*/ 0 w 6480655"/>
                  <a:gd name="connsiteY4" fmla="*/ 0 h 1354810"/>
                  <a:gd name="connsiteX0" fmla="*/ 0 w 6480655"/>
                  <a:gd name="connsiteY0" fmla="*/ 0 h 1354810"/>
                  <a:gd name="connsiteX1" fmla="*/ 6027902 w 6480655"/>
                  <a:gd name="connsiteY1" fmla="*/ 22342 h 1354810"/>
                  <a:gd name="connsiteX2" fmla="*/ 6480655 w 6480655"/>
                  <a:gd name="connsiteY2" fmla="*/ 1346479 h 1354810"/>
                  <a:gd name="connsiteX3" fmla="*/ 0 w 6480655"/>
                  <a:gd name="connsiteY3" fmla="*/ 1354810 h 1354810"/>
                  <a:gd name="connsiteX4" fmla="*/ 0 w 6480655"/>
                  <a:gd name="connsiteY4" fmla="*/ 0 h 1354810"/>
                  <a:gd name="connsiteX0" fmla="*/ 0 w 6480655"/>
                  <a:gd name="connsiteY0" fmla="*/ 0 h 1354810"/>
                  <a:gd name="connsiteX1" fmla="*/ 6039140 w 6480655"/>
                  <a:gd name="connsiteY1" fmla="*/ 42086 h 1354810"/>
                  <a:gd name="connsiteX2" fmla="*/ 6480655 w 6480655"/>
                  <a:gd name="connsiteY2" fmla="*/ 1346479 h 1354810"/>
                  <a:gd name="connsiteX3" fmla="*/ 0 w 6480655"/>
                  <a:gd name="connsiteY3" fmla="*/ 1354810 h 1354810"/>
                  <a:gd name="connsiteX4" fmla="*/ 0 w 6480655"/>
                  <a:gd name="connsiteY4" fmla="*/ 0 h 1354810"/>
                  <a:gd name="connsiteX0" fmla="*/ 1430 w 6480655"/>
                  <a:gd name="connsiteY0" fmla="*/ 130959 h 1312724"/>
                  <a:gd name="connsiteX1" fmla="*/ 6039140 w 6480655"/>
                  <a:gd name="connsiteY1" fmla="*/ 0 h 1312724"/>
                  <a:gd name="connsiteX2" fmla="*/ 6480655 w 6480655"/>
                  <a:gd name="connsiteY2" fmla="*/ 1304393 h 1312724"/>
                  <a:gd name="connsiteX3" fmla="*/ 0 w 6480655"/>
                  <a:gd name="connsiteY3" fmla="*/ 1312724 h 1312724"/>
                  <a:gd name="connsiteX4" fmla="*/ 1430 w 6480655"/>
                  <a:gd name="connsiteY4" fmla="*/ 130959 h 1312724"/>
                  <a:gd name="connsiteX0" fmla="*/ 477 w 6481290"/>
                  <a:gd name="connsiteY0" fmla="*/ 0 h 1326937"/>
                  <a:gd name="connsiteX1" fmla="*/ 6039775 w 6481290"/>
                  <a:gd name="connsiteY1" fmla="*/ 14213 h 1326937"/>
                  <a:gd name="connsiteX2" fmla="*/ 6481290 w 6481290"/>
                  <a:gd name="connsiteY2" fmla="*/ 1318606 h 1326937"/>
                  <a:gd name="connsiteX3" fmla="*/ 635 w 6481290"/>
                  <a:gd name="connsiteY3" fmla="*/ 1326937 h 1326937"/>
                  <a:gd name="connsiteX4" fmla="*/ 477 w 6481290"/>
                  <a:gd name="connsiteY4" fmla="*/ 0 h 1326937"/>
                  <a:gd name="connsiteX0" fmla="*/ 477 w 6481290"/>
                  <a:gd name="connsiteY0" fmla="*/ 4115 h 1331052"/>
                  <a:gd name="connsiteX1" fmla="*/ 6038187 w 6481290"/>
                  <a:gd name="connsiteY1" fmla="*/ 0 h 1331052"/>
                  <a:gd name="connsiteX2" fmla="*/ 6481290 w 6481290"/>
                  <a:gd name="connsiteY2" fmla="*/ 1322721 h 1331052"/>
                  <a:gd name="connsiteX3" fmla="*/ 635 w 6481290"/>
                  <a:gd name="connsiteY3" fmla="*/ 1331052 h 1331052"/>
                  <a:gd name="connsiteX4" fmla="*/ 477 w 6481290"/>
                  <a:gd name="connsiteY4" fmla="*/ 4115 h 133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1290" h="1331052">
                    <a:moveTo>
                      <a:pt x="477" y="4115"/>
                    </a:moveTo>
                    <a:lnTo>
                      <a:pt x="6038187" y="0"/>
                    </a:lnTo>
                    <a:lnTo>
                      <a:pt x="6481290" y="1322721"/>
                    </a:lnTo>
                    <a:lnTo>
                      <a:pt x="635" y="1331052"/>
                    </a:lnTo>
                    <a:cubicBezTo>
                      <a:pt x="1112" y="937130"/>
                      <a:pt x="0" y="398037"/>
                      <a:pt x="477" y="4115"/>
                    </a:cubicBezTo>
                    <a:close/>
                  </a:path>
                </a:pathLst>
              </a:cu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0" rIns="2057400"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US" sz="1400" kern="0" dirty="0">
                    <a:solidFill>
                      <a:srgbClr val="FFFFFF"/>
                    </a:solidFill>
                    <a:latin typeface="Arial" pitchFamily="34" charset="0"/>
                    <a:cs typeface="Arial" pitchFamily="34" charset="0"/>
                  </a:rPr>
                  <a:t>Financial Position</a:t>
                </a:r>
                <a:endParaRPr lang="en-US" sz="1400" dirty="0">
                  <a:solidFill>
                    <a:srgbClr val="FFFFFF"/>
                  </a:solidFill>
                </a:endParaRPr>
              </a:p>
            </p:txBody>
          </p:sp>
        </p:grpSp>
        <p:sp>
          <p:nvSpPr>
            <p:cNvPr id="55" name="Freeform 54"/>
            <p:cNvSpPr/>
            <p:nvPr/>
          </p:nvSpPr>
          <p:spPr>
            <a:xfrm>
              <a:off x="10045191" y="5410477"/>
              <a:ext cx="179555" cy="116378"/>
            </a:xfrm>
            <a:custGeom>
              <a:avLst/>
              <a:gdLst>
                <a:gd name="connsiteX0" fmla="*/ 13854 w 210034"/>
                <a:gd name="connsiteY0" fmla="*/ 19396 h 135774"/>
                <a:gd name="connsiteX1" fmla="*/ 110282 w 210034"/>
                <a:gd name="connsiteY1" fmla="*/ 135774 h 135774"/>
                <a:gd name="connsiteX2" fmla="*/ 193409 w 210034"/>
                <a:gd name="connsiteY2" fmla="*/ 19396 h 135774"/>
                <a:gd name="connsiteX3" fmla="*/ 13854 w 210034"/>
                <a:gd name="connsiteY3" fmla="*/ 19396 h 135774"/>
                <a:gd name="connsiteX0" fmla="*/ 13854 w 210034"/>
                <a:gd name="connsiteY0" fmla="*/ 0 h 116378"/>
                <a:gd name="connsiteX1" fmla="*/ 110282 w 210034"/>
                <a:gd name="connsiteY1" fmla="*/ 116378 h 116378"/>
                <a:gd name="connsiteX2" fmla="*/ 193409 w 210034"/>
                <a:gd name="connsiteY2" fmla="*/ 0 h 116378"/>
                <a:gd name="connsiteX3" fmla="*/ 13854 w 210034"/>
                <a:gd name="connsiteY3" fmla="*/ 0 h 116378"/>
                <a:gd name="connsiteX0" fmla="*/ 0 w 196180"/>
                <a:gd name="connsiteY0" fmla="*/ 0 h 116378"/>
                <a:gd name="connsiteX1" fmla="*/ 96428 w 196180"/>
                <a:gd name="connsiteY1" fmla="*/ 116378 h 116378"/>
                <a:gd name="connsiteX2" fmla="*/ 179555 w 196180"/>
                <a:gd name="connsiteY2" fmla="*/ 0 h 116378"/>
                <a:gd name="connsiteX3" fmla="*/ 0 w 196180"/>
                <a:gd name="connsiteY3" fmla="*/ 0 h 116378"/>
                <a:gd name="connsiteX0" fmla="*/ 0 w 179555"/>
                <a:gd name="connsiteY0" fmla="*/ 0 h 116378"/>
                <a:gd name="connsiteX1" fmla="*/ 96428 w 179555"/>
                <a:gd name="connsiteY1" fmla="*/ 116378 h 116378"/>
                <a:gd name="connsiteX2" fmla="*/ 179555 w 179555"/>
                <a:gd name="connsiteY2" fmla="*/ 0 h 116378"/>
                <a:gd name="connsiteX3" fmla="*/ 0 w 179555"/>
                <a:gd name="connsiteY3" fmla="*/ 0 h 116378"/>
              </a:gdLst>
              <a:ahLst/>
              <a:cxnLst>
                <a:cxn ang="0">
                  <a:pos x="connsiteX0" y="connsiteY0"/>
                </a:cxn>
                <a:cxn ang="0">
                  <a:pos x="connsiteX1" y="connsiteY1"/>
                </a:cxn>
                <a:cxn ang="0">
                  <a:pos x="connsiteX2" y="connsiteY2"/>
                </a:cxn>
                <a:cxn ang="0">
                  <a:pos x="connsiteX3" y="connsiteY3"/>
                </a:cxn>
              </a:cxnLst>
              <a:rect l="l" t="t" r="r" b="b"/>
              <a:pathLst>
                <a:path w="179555" h="116378">
                  <a:moveTo>
                    <a:pt x="0" y="0"/>
                  </a:moveTo>
                  <a:lnTo>
                    <a:pt x="96428" y="116378"/>
                  </a:lnTo>
                  <a:lnTo>
                    <a:pt x="179555" y="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US" sz="1351"/>
            </a:p>
          </p:txBody>
        </p:sp>
        <p:sp>
          <p:nvSpPr>
            <p:cNvPr id="56" name="Freeform 10"/>
            <p:cNvSpPr>
              <a:spLocks/>
            </p:cNvSpPr>
            <p:nvPr/>
          </p:nvSpPr>
          <p:spPr bwMode="auto">
            <a:xfrm>
              <a:off x="5136278" y="2238261"/>
              <a:ext cx="5497874" cy="4009662"/>
            </a:xfrm>
            <a:custGeom>
              <a:avLst/>
              <a:gdLst/>
              <a:ahLst/>
              <a:cxnLst>
                <a:cxn ang="0">
                  <a:pos x="1574" y="0"/>
                </a:cxn>
                <a:cxn ang="0">
                  <a:pos x="3165" y="2174"/>
                </a:cxn>
                <a:cxn ang="0">
                  <a:pos x="0" y="2174"/>
                </a:cxn>
                <a:cxn ang="0">
                  <a:pos x="1574" y="0"/>
                </a:cxn>
              </a:cxnLst>
              <a:rect l="0" t="0" r="r" b="b"/>
              <a:pathLst>
                <a:path w="3165" h="2174">
                  <a:moveTo>
                    <a:pt x="1574" y="0"/>
                  </a:moveTo>
                  <a:lnTo>
                    <a:pt x="3165" y="2174"/>
                  </a:lnTo>
                  <a:lnTo>
                    <a:pt x="0" y="2174"/>
                  </a:lnTo>
                  <a:lnTo>
                    <a:pt x="1574" y="0"/>
                  </a:lnTo>
                  <a:close/>
                </a:path>
              </a:pathLst>
            </a:custGeom>
            <a:solidFill>
              <a:schemeClr val="accent4"/>
            </a:solidFill>
            <a:ln w="0">
              <a:solidFill>
                <a:schemeClr val="accent4"/>
              </a:solid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dirty="0"/>
            </a:p>
          </p:txBody>
        </p:sp>
        <p:sp>
          <p:nvSpPr>
            <p:cNvPr id="57" name="Freeform 6"/>
            <p:cNvSpPr>
              <a:spLocks/>
            </p:cNvSpPr>
            <p:nvPr/>
          </p:nvSpPr>
          <p:spPr bwMode="auto">
            <a:xfrm>
              <a:off x="5927098" y="4606270"/>
              <a:ext cx="275801" cy="136937"/>
            </a:xfrm>
            <a:custGeom>
              <a:avLst/>
              <a:gdLst/>
              <a:ahLst/>
              <a:cxnLst>
                <a:cxn ang="0">
                  <a:pos x="278" y="0"/>
                </a:cxn>
                <a:cxn ang="0">
                  <a:pos x="83" y="130"/>
                </a:cxn>
                <a:cxn ang="0">
                  <a:pos x="0" y="32"/>
                </a:cxn>
                <a:cxn ang="0">
                  <a:pos x="278" y="0"/>
                </a:cxn>
              </a:cxnLst>
              <a:rect l="0" t="0" r="r" b="b"/>
              <a:pathLst>
                <a:path w="278" h="130">
                  <a:moveTo>
                    <a:pt x="278" y="0"/>
                  </a:moveTo>
                  <a:lnTo>
                    <a:pt x="83" y="130"/>
                  </a:lnTo>
                  <a:lnTo>
                    <a:pt x="0" y="32"/>
                  </a:lnTo>
                  <a:lnTo>
                    <a:pt x="278" y="0"/>
                  </a:lnTo>
                  <a:close/>
                </a:path>
              </a:pathLst>
            </a:custGeom>
            <a:solidFill>
              <a:schemeClr val="accent2">
                <a:lumMod val="50000"/>
              </a:schemeClr>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58" name="Freeform 7"/>
            <p:cNvSpPr>
              <a:spLocks/>
            </p:cNvSpPr>
            <p:nvPr/>
          </p:nvSpPr>
          <p:spPr bwMode="auto">
            <a:xfrm>
              <a:off x="9563407" y="4610402"/>
              <a:ext cx="276793" cy="136937"/>
            </a:xfrm>
            <a:custGeom>
              <a:avLst/>
              <a:gdLst/>
              <a:ahLst/>
              <a:cxnLst>
                <a:cxn ang="0">
                  <a:pos x="0" y="0"/>
                </a:cxn>
                <a:cxn ang="0">
                  <a:pos x="279" y="32"/>
                </a:cxn>
                <a:cxn ang="0">
                  <a:pos x="195" y="130"/>
                </a:cxn>
                <a:cxn ang="0">
                  <a:pos x="0" y="0"/>
                </a:cxn>
              </a:cxnLst>
              <a:rect l="0" t="0" r="r" b="b"/>
              <a:pathLst>
                <a:path w="279" h="130">
                  <a:moveTo>
                    <a:pt x="0" y="0"/>
                  </a:moveTo>
                  <a:lnTo>
                    <a:pt x="279" y="32"/>
                  </a:lnTo>
                  <a:lnTo>
                    <a:pt x="195" y="130"/>
                  </a:lnTo>
                  <a:lnTo>
                    <a:pt x="0" y="0"/>
                  </a:lnTo>
                  <a:close/>
                </a:path>
              </a:pathLst>
            </a:custGeom>
            <a:solidFill>
              <a:schemeClr val="accent2">
                <a:lumMod val="50000"/>
              </a:schemeClr>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59" name="Freeform 10"/>
            <p:cNvSpPr>
              <a:spLocks/>
            </p:cNvSpPr>
            <p:nvPr/>
          </p:nvSpPr>
          <p:spPr bwMode="auto">
            <a:xfrm>
              <a:off x="5534440" y="1989307"/>
              <a:ext cx="4691988" cy="3421920"/>
            </a:xfrm>
            <a:custGeom>
              <a:avLst/>
              <a:gdLst/>
              <a:ahLst/>
              <a:cxnLst>
                <a:cxn ang="0">
                  <a:pos x="1574" y="0"/>
                </a:cxn>
                <a:cxn ang="0">
                  <a:pos x="3165" y="2174"/>
                </a:cxn>
                <a:cxn ang="0">
                  <a:pos x="0" y="2174"/>
                </a:cxn>
                <a:cxn ang="0">
                  <a:pos x="1574" y="0"/>
                </a:cxn>
              </a:cxnLst>
              <a:rect l="0" t="0" r="r" b="b"/>
              <a:pathLst>
                <a:path w="3165" h="2174">
                  <a:moveTo>
                    <a:pt x="1574" y="0"/>
                  </a:moveTo>
                  <a:lnTo>
                    <a:pt x="3165" y="2174"/>
                  </a:lnTo>
                  <a:lnTo>
                    <a:pt x="0" y="2174"/>
                  </a:lnTo>
                  <a:lnTo>
                    <a:pt x="1574" y="0"/>
                  </a:lnTo>
                  <a:close/>
                </a:path>
              </a:pathLst>
            </a:custGeom>
            <a:solidFill>
              <a:schemeClr val="tx2"/>
            </a:solidFill>
            <a:ln>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dirty="0"/>
            </a:p>
          </p:txBody>
        </p:sp>
        <p:sp>
          <p:nvSpPr>
            <p:cNvPr id="60" name="Freeform 6"/>
            <p:cNvSpPr>
              <a:spLocks/>
            </p:cNvSpPr>
            <p:nvPr/>
          </p:nvSpPr>
          <p:spPr bwMode="auto">
            <a:xfrm>
              <a:off x="6308136" y="3850120"/>
              <a:ext cx="275801" cy="136937"/>
            </a:xfrm>
            <a:custGeom>
              <a:avLst/>
              <a:gdLst/>
              <a:ahLst/>
              <a:cxnLst>
                <a:cxn ang="0">
                  <a:pos x="278" y="0"/>
                </a:cxn>
                <a:cxn ang="0">
                  <a:pos x="83" y="130"/>
                </a:cxn>
                <a:cxn ang="0">
                  <a:pos x="0" y="32"/>
                </a:cxn>
                <a:cxn ang="0">
                  <a:pos x="278" y="0"/>
                </a:cxn>
              </a:cxnLst>
              <a:rect l="0" t="0" r="r" b="b"/>
              <a:pathLst>
                <a:path w="278" h="130">
                  <a:moveTo>
                    <a:pt x="278" y="0"/>
                  </a:moveTo>
                  <a:lnTo>
                    <a:pt x="83" y="130"/>
                  </a:lnTo>
                  <a:lnTo>
                    <a:pt x="0" y="32"/>
                  </a:lnTo>
                  <a:lnTo>
                    <a:pt x="278" y="0"/>
                  </a:lnTo>
                  <a:close/>
                </a:path>
              </a:pathLst>
            </a:custGeom>
            <a:solidFill>
              <a:schemeClr val="accent1">
                <a:lumMod val="50000"/>
              </a:schemeClr>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1" name="Freeform 7"/>
            <p:cNvSpPr>
              <a:spLocks/>
            </p:cNvSpPr>
            <p:nvPr/>
          </p:nvSpPr>
          <p:spPr bwMode="auto">
            <a:xfrm>
              <a:off x="9167843" y="3854252"/>
              <a:ext cx="276793" cy="136937"/>
            </a:xfrm>
            <a:custGeom>
              <a:avLst/>
              <a:gdLst/>
              <a:ahLst/>
              <a:cxnLst>
                <a:cxn ang="0">
                  <a:pos x="0" y="0"/>
                </a:cxn>
                <a:cxn ang="0">
                  <a:pos x="279" y="32"/>
                </a:cxn>
                <a:cxn ang="0">
                  <a:pos x="195" y="130"/>
                </a:cxn>
                <a:cxn ang="0">
                  <a:pos x="0" y="0"/>
                </a:cxn>
              </a:cxnLst>
              <a:rect l="0" t="0" r="r" b="b"/>
              <a:pathLst>
                <a:path w="279" h="130">
                  <a:moveTo>
                    <a:pt x="0" y="0"/>
                  </a:moveTo>
                  <a:lnTo>
                    <a:pt x="279" y="32"/>
                  </a:lnTo>
                  <a:lnTo>
                    <a:pt x="195" y="130"/>
                  </a:lnTo>
                  <a:lnTo>
                    <a:pt x="0" y="0"/>
                  </a:lnTo>
                  <a:close/>
                </a:path>
              </a:pathLst>
            </a:custGeom>
            <a:solidFill>
              <a:schemeClr val="accent1">
                <a:lumMod val="50000"/>
              </a:schemeClr>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2" name="Freeform 10"/>
            <p:cNvSpPr>
              <a:spLocks/>
            </p:cNvSpPr>
            <p:nvPr/>
          </p:nvSpPr>
          <p:spPr bwMode="auto">
            <a:xfrm>
              <a:off x="5926779" y="1798171"/>
              <a:ext cx="3907310" cy="2849645"/>
            </a:xfrm>
            <a:custGeom>
              <a:avLst/>
              <a:gdLst/>
              <a:ahLst/>
              <a:cxnLst>
                <a:cxn ang="0">
                  <a:pos x="1574" y="0"/>
                </a:cxn>
                <a:cxn ang="0">
                  <a:pos x="3165" y="2174"/>
                </a:cxn>
                <a:cxn ang="0">
                  <a:pos x="0" y="2174"/>
                </a:cxn>
                <a:cxn ang="0">
                  <a:pos x="1574" y="0"/>
                </a:cxn>
              </a:cxnLst>
              <a:rect l="0" t="0" r="r" b="b"/>
              <a:pathLst>
                <a:path w="3165" h="2174">
                  <a:moveTo>
                    <a:pt x="1574" y="0"/>
                  </a:moveTo>
                  <a:lnTo>
                    <a:pt x="3165" y="2174"/>
                  </a:lnTo>
                  <a:lnTo>
                    <a:pt x="0" y="2174"/>
                  </a:lnTo>
                  <a:lnTo>
                    <a:pt x="1574" y="0"/>
                  </a:lnTo>
                  <a:close/>
                </a:path>
              </a:pathLst>
            </a:custGeom>
            <a:solidFill>
              <a:schemeClr val="accent5"/>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3" name="Freeform 6"/>
            <p:cNvSpPr>
              <a:spLocks/>
            </p:cNvSpPr>
            <p:nvPr/>
          </p:nvSpPr>
          <p:spPr bwMode="auto">
            <a:xfrm>
              <a:off x="6704313" y="3069630"/>
              <a:ext cx="275801" cy="136937"/>
            </a:xfrm>
            <a:custGeom>
              <a:avLst/>
              <a:gdLst/>
              <a:ahLst/>
              <a:cxnLst>
                <a:cxn ang="0">
                  <a:pos x="278" y="0"/>
                </a:cxn>
                <a:cxn ang="0">
                  <a:pos x="83" y="130"/>
                </a:cxn>
                <a:cxn ang="0">
                  <a:pos x="0" y="32"/>
                </a:cxn>
                <a:cxn ang="0">
                  <a:pos x="278" y="0"/>
                </a:cxn>
              </a:cxnLst>
              <a:rect l="0" t="0" r="r" b="b"/>
              <a:pathLst>
                <a:path w="278" h="130">
                  <a:moveTo>
                    <a:pt x="278" y="0"/>
                  </a:moveTo>
                  <a:lnTo>
                    <a:pt x="83" y="130"/>
                  </a:lnTo>
                  <a:lnTo>
                    <a:pt x="0" y="32"/>
                  </a:lnTo>
                  <a:lnTo>
                    <a:pt x="278" y="0"/>
                  </a:lnTo>
                  <a:close/>
                </a:path>
              </a:pathLst>
            </a:custGeom>
            <a:solidFill>
              <a:schemeClr val="accent5">
                <a:lumMod val="50000"/>
              </a:schemeClr>
            </a:solidFill>
            <a:ln w="0">
              <a:solidFill>
                <a:schemeClr val="accent1">
                  <a:lumMod val="75000"/>
                </a:schemeClr>
              </a:solid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4" name="Freeform 7"/>
            <p:cNvSpPr>
              <a:spLocks/>
            </p:cNvSpPr>
            <p:nvPr/>
          </p:nvSpPr>
          <p:spPr bwMode="auto">
            <a:xfrm>
              <a:off x="8781746" y="3069630"/>
              <a:ext cx="276793" cy="136937"/>
            </a:xfrm>
            <a:custGeom>
              <a:avLst/>
              <a:gdLst/>
              <a:ahLst/>
              <a:cxnLst>
                <a:cxn ang="0">
                  <a:pos x="0" y="0"/>
                </a:cxn>
                <a:cxn ang="0">
                  <a:pos x="279" y="32"/>
                </a:cxn>
                <a:cxn ang="0">
                  <a:pos x="195" y="130"/>
                </a:cxn>
                <a:cxn ang="0">
                  <a:pos x="0" y="0"/>
                </a:cxn>
              </a:cxnLst>
              <a:rect l="0" t="0" r="r" b="b"/>
              <a:pathLst>
                <a:path w="279" h="130">
                  <a:moveTo>
                    <a:pt x="0" y="0"/>
                  </a:moveTo>
                  <a:lnTo>
                    <a:pt x="279" y="32"/>
                  </a:lnTo>
                  <a:lnTo>
                    <a:pt x="195" y="130"/>
                  </a:lnTo>
                  <a:lnTo>
                    <a:pt x="0" y="0"/>
                  </a:lnTo>
                  <a:close/>
                </a:path>
              </a:pathLst>
            </a:custGeom>
            <a:solidFill>
              <a:schemeClr val="accent5">
                <a:lumMod val="50000"/>
              </a:schemeClr>
            </a:solidFill>
            <a:ln w="0">
              <a:solidFill>
                <a:schemeClr val="accent1">
                  <a:lumMod val="75000"/>
                </a:schemeClr>
              </a:solid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5" name="Freeform 8"/>
            <p:cNvSpPr>
              <a:spLocks/>
            </p:cNvSpPr>
            <p:nvPr/>
          </p:nvSpPr>
          <p:spPr bwMode="auto">
            <a:xfrm>
              <a:off x="7055513" y="2345971"/>
              <a:ext cx="275801" cy="137991"/>
            </a:xfrm>
            <a:custGeom>
              <a:avLst/>
              <a:gdLst/>
              <a:ahLst/>
              <a:cxnLst>
                <a:cxn ang="0">
                  <a:pos x="278" y="0"/>
                </a:cxn>
                <a:cxn ang="0">
                  <a:pos x="84" y="131"/>
                </a:cxn>
                <a:cxn ang="0">
                  <a:pos x="0" y="32"/>
                </a:cxn>
                <a:cxn ang="0">
                  <a:pos x="278" y="0"/>
                </a:cxn>
              </a:cxnLst>
              <a:rect l="0" t="0" r="r" b="b"/>
              <a:pathLst>
                <a:path w="278" h="131">
                  <a:moveTo>
                    <a:pt x="278" y="0"/>
                  </a:moveTo>
                  <a:lnTo>
                    <a:pt x="84" y="131"/>
                  </a:lnTo>
                  <a:lnTo>
                    <a:pt x="0" y="32"/>
                  </a:lnTo>
                  <a:lnTo>
                    <a:pt x="278" y="0"/>
                  </a:lnTo>
                  <a:close/>
                </a:path>
              </a:pathLst>
            </a:custGeom>
            <a:solidFill>
              <a:schemeClr val="accent6">
                <a:lumMod val="50000"/>
              </a:schemeClr>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6" name="Freeform 9"/>
            <p:cNvSpPr>
              <a:spLocks/>
            </p:cNvSpPr>
            <p:nvPr/>
          </p:nvSpPr>
          <p:spPr bwMode="auto">
            <a:xfrm>
              <a:off x="8430547" y="2345971"/>
              <a:ext cx="275801" cy="137991"/>
            </a:xfrm>
            <a:custGeom>
              <a:avLst/>
              <a:gdLst/>
              <a:ahLst/>
              <a:cxnLst>
                <a:cxn ang="0">
                  <a:pos x="0" y="0"/>
                </a:cxn>
                <a:cxn ang="0">
                  <a:pos x="278" y="32"/>
                </a:cxn>
                <a:cxn ang="0">
                  <a:pos x="195" y="131"/>
                </a:cxn>
                <a:cxn ang="0">
                  <a:pos x="0" y="0"/>
                </a:cxn>
              </a:cxnLst>
              <a:rect l="0" t="0" r="r" b="b"/>
              <a:pathLst>
                <a:path w="278" h="131">
                  <a:moveTo>
                    <a:pt x="0" y="0"/>
                  </a:moveTo>
                  <a:lnTo>
                    <a:pt x="278" y="32"/>
                  </a:lnTo>
                  <a:lnTo>
                    <a:pt x="195" y="131"/>
                  </a:lnTo>
                  <a:lnTo>
                    <a:pt x="0" y="0"/>
                  </a:lnTo>
                  <a:close/>
                </a:path>
              </a:pathLst>
            </a:custGeom>
            <a:solidFill>
              <a:schemeClr val="accent6">
                <a:lumMod val="50000"/>
              </a:schemeClr>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7" name="Freeform 10"/>
            <p:cNvSpPr>
              <a:spLocks/>
            </p:cNvSpPr>
            <p:nvPr/>
          </p:nvSpPr>
          <p:spPr bwMode="auto">
            <a:xfrm>
              <a:off x="6310455" y="1598052"/>
              <a:ext cx="3139959" cy="2290007"/>
            </a:xfrm>
            <a:custGeom>
              <a:avLst/>
              <a:gdLst/>
              <a:ahLst/>
              <a:cxnLst>
                <a:cxn ang="0">
                  <a:pos x="1574" y="0"/>
                </a:cxn>
                <a:cxn ang="0">
                  <a:pos x="3165" y="2174"/>
                </a:cxn>
                <a:cxn ang="0">
                  <a:pos x="0" y="2174"/>
                </a:cxn>
                <a:cxn ang="0">
                  <a:pos x="1574" y="0"/>
                </a:cxn>
              </a:cxnLst>
              <a:rect l="0" t="0" r="r" b="b"/>
              <a:pathLst>
                <a:path w="3165" h="2174">
                  <a:moveTo>
                    <a:pt x="1574" y="0"/>
                  </a:moveTo>
                  <a:lnTo>
                    <a:pt x="3165" y="2174"/>
                  </a:lnTo>
                  <a:lnTo>
                    <a:pt x="0" y="2174"/>
                  </a:lnTo>
                  <a:lnTo>
                    <a:pt x="1574" y="0"/>
                  </a:lnTo>
                  <a:close/>
                </a:path>
              </a:pathLst>
            </a:custGeom>
            <a:solidFill>
              <a:schemeClr val="tx1"/>
            </a:solidFill>
            <a:ln w="0">
              <a:solidFill>
                <a:schemeClr val="tx1"/>
              </a:solid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8" name="Freeform 11"/>
            <p:cNvSpPr>
              <a:spLocks/>
            </p:cNvSpPr>
            <p:nvPr/>
          </p:nvSpPr>
          <p:spPr bwMode="auto">
            <a:xfrm>
              <a:off x="6703321" y="1374740"/>
              <a:ext cx="2355217" cy="1731726"/>
            </a:xfrm>
            <a:custGeom>
              <a:avLst/>
              <a:gdLst/>
              <a:ahLst/>
              <a:cxnLst>
                <a:cxn ang="0">
                  <a:pos x="1179" y="0"/>
                </a:cxn>
                <a:cxn ang="0">
                  <a:pos x="2374" y="1644"/>
                </a:cxn>
                <a:cxn ang="0">
                  <a:pos x="0" y="1644"/>
                </a:cxn>
                <a:cxn ang="0">
                  <a:pos x="1179" y="0"/>
                </a:cxn>
              </a:cxnLst>
              <a:rect l="0" t="0" r="r" b="b"/>
              <a:pathLst>
                <a:path w="2374" h="1644">
                  <a:moveTo>
                    <a:pt x="1179" y="0"/>
                  </a:moveTo>
                  <a:lnTo>
                    <a:pt x="2374" y="1644"/>
                  </a:lnTo>
                  <a:lnTo>
                    <a:pt x="0" y="1644"/>
                  </a:lnTo>
                  <a:lnTo>
                    <a:pt x="1179" y="0"/>
                  </a:lnTo>
                  <a:close/>
                </a:path>
              </a:pathLst>
            </a:custGeom>
            <a:solidFill>
              <a:schemeClr val="accent2"/>
            </a:solidFill>
            <a:ln w="0">
              <a:solidFill>
                <a:schemeClr val="accent2"/>
              </a:solid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69" name="Freeform 12"/>
            <p:cNvSpPr>
              <a:spLocks/>
            </p:cNvSpPr>
            <p:nvPr/>
          </p:nvSpPr>
          <p:spPr bwMode="auto">
            <a:xfrm>
              <a:off x="7052537" y="1143000"/>
              <a:ext cx="1655796" cy="1237700"/>
            </a:xfrm>
            <a:custGeom>
              <a:avLst/>
              <a:gdLst/>
              <a:ahLst/>
              <a:cxnLst>
                <a:cxn ang="0">
                  <a:pos x="827" y="0"/>
                </a:cxn>
                <a:cxn ang="0">
                  <a:pos x="1669" y="1175"/>
                </a:cxn>
                <a:cxn ang="0">
                  <a:pos x="0" y="1175"/>
                </a:cxn>
                <a:cxn ang="0">
                  <a:pos x="827" y="0"/>
                </a:cxn>
              </a:cxnLst>
              <a:rect l="0" t="0" r="r" b="b"/>
              <a:pathLst>
                <a:path w="1669" h="1175">
                  <a:moveTo>
                    <a:pt x="827" y="0"/>
                  </a:moveTo>
                  <a:lnTo>
                    <a:pt x="1669" y="1175"/>
                  </a:lnTo>
                  <a:lnTo>
                    <a:pt x="0" y="1175"/>
                  </a:lnTo>
                  <a:lnTo>
                    <a:pt x="827" y="0"/>
                  </a:lnTo>
                  <a:close/>
                </a:path>
              </a:pathLst>
            </a:custGeom>
            <a:solidFill>
              <a:schemeClr val="accent6"/>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grpSp>
          <p:nvGrpSpPr>
            <p:cNvPr id="70" name="Group 62"/>
            <p:cNvGrpSpPr/>
            <p:nvPr/>
          </p:nvGrpSpPr>
          <p:grpSpPr>
            <a:xfrm>
              <a:off x="7616704" y="2611395"/>
              <a:ext cx="525997" cy="249077"/>
              <a:chOff x="7421123" y="4953000"/>
              <a:chExt cx="1340289" cy="634675"/>
            </a:xfrm>
            <a:solidFill>
              <a:schemeClr val="bg1"/>
            </a:solidFill>
          </p:grpSpPr>
          <p:sp>
            <p:nvSpPr>
              <p:cNvPr id="125" name="Freeform 6"/>
              <p:cNvSpPr>
                <a:spLocks/>
              </p:cNvSpPr>
              <p:nvPr/>
            </p:nvSpPr>
            <p:spPr bwMode="auto">
              <a:xfrm>
                <a:off x="7691822" y="4953000"/>
                <a:ext cx="798891" cy="634675"/>
              </a:xfrm>
              <a:custGeom>
                <a:avLst/>
                <a:gdLst/>
                <a:ahLst/>
                <a:cxnLst>
                  <a:cxn ang="0">
                    <a:pos x="394" y="4"/>
                  </a:cxn>
                  <a:cxn ang="0">
                    <a:pos x="429" y="20"/>
                  </a:cxn>
                  <a:cxn ang="0">
                    <a:pos x="454" y="48"/>
                  </a:cxn>
                  <a:cxn ang="0">
                    <a:pos x="469" y="84"/>
                  </a:cxn>
                  <a:cxn ang="0">
                    <a:pos x="475" y="127"/>
                  </a:cxn>
                  <a:cxn ang="0">
                    <a:pos x="471" y="175"/>
                  </a:cxn>
                  <a:cxn ang="0">
                    <a:pos x="463" y="221"/>
                  </a:cxn>
                  <a:cxn ang="0">
                    <a:pos x="455" y="248"/>
                  </a:cxn>
                  <a:cxn ang="0">
                    <a:pos x="448" y="264"/>
                  </a:cxn>
                  <a:cxn ang="0">
                    <a:pos x="442" y="275"/>
                  </a:cxn>
                  <a:cxn ang="0">
                    <a:pos x="434" y="295"/>
                  </a:cxn>
                  <a:cxn ang="0">
                    <a:pos x="428" y="326"/>
                  </a:cxn>
                  <a:cxn ang="0">
                    <a:pos x="426" y="348"/>
                  </a:cxn>
                  <a:cxn ang="0">
                    <a:pos x="427" y="360"/>
                  </a:cxn>
                  <a:cxn ang="0">
                    <a:pos x="432" y="369"/>
                  </a:cxn>
                  <a:cxn ang="0">
                    <a:pos x="452" y="388"/>
                  </a:cxn>
                  <a:cxn ang="0">
                    <a:pos x="487" y="405"/>
                  </a:cxn>
                  <a:cxn ang="0">
                    <a:pos x="540" y="422"/>
                  </a:cxn>
                  <a:cxn ang="0">
                    <a:pos x="597" y="437"/>
                  </a:cxn>
                  <a:cxn ang="0">
                    <a:pos x="640" y="450"/>
                  </a:cxn>
                  <a:cxn ang="0">
                    <a:pos x="676" y="466"/>
                  </a:cxn>
                  <a:cxn ang="0">
                    <a:pos x="701" y="488"/>
                  </a:cxn>
                  <a:cxn ang="0">
                    <a:pos x="710" y="511"/>
                  </a:cxn>
                  <a:cxn ang="0">
                    <a:pos x="713" y="530"/>
                  </a:cxn>
                  <a:cxn ang="0">
                    <a:pos x="717" y="553"/>
                  </a:cxn>
                  <a:cxn ang="0">
                    <a:pos x="720" y="569"/>
                  </a:cxn>
                  <a:cxn ang="0">
                    <a:pos x="0" y="571"/>
                  </a:cxn>
                  <a:cxn ang="0">
                    <a:pos x="2" y="558"/>
                  </a:cxn>
                  <a:cxn ang="0">
                    <a:pos x="6" y="535"/>
                  </a:cxn>
                  <a:cxn ang="0">
                    <a:pos x="9" y="515"/>
                  </a:cxn>
                  <a:cxn ang="0">
                    <a:pos x="15" y="494"/>
                  </a:cxn>
                  <a:cxn ang="0">
                    <a:pos x="37" y="471"/>
                  </a:cxn>
                  <a:cxn ang="0">
                    <a:pos x="71" y="454"/>
                  </a:cxn>
                  <a:cxn ang="0">
                    <a:pos x="112" y="440"/>
                  </a:cxn>
                  <a:cxn ang="0">
                    <a:pos x="169" y="425"/>
                  </a:cxn>
                  <a:cxn ang="0">
                    <a:pos x="213" y="412"/>
                  </a:cxn>
                  <a:cxn ang="0">
                    <a:pos x="252" y="397"/>
                  </a:cxn>
                  <a:cxn ang="0">
                    <a:pos x="280" y="377"/>
                  </a:cxn>
                  <a:cxn ang="0">
                    <a:pos x="291" y="365"/>
                  </a:cxn>
                  <a:cxn ang="0">
                    <a:pos x="294" y="355"/>
                  </a:cxn>
                  <a:cxn ang="0">
                    <a:pos x="293" y="339"/>
                  </a:cxn>
                  <a:cxn ang="0">
                    <a:pos x="289" y="308"/>
                  </a:cxn>
                  <a:cxn ang="0">
                    <a:pos x="283" y="286"/>
                  </a:cxn>
                  <a:cxn ang="0">
                    <a:pos x="275" y="270"/>
                  </a:cxn>
                  <a:cxn ang="0">
                    <a:pos x="268" y="257"/>
                  </a:cxn>
                  <a:cxn ang="0">
                    <a:pos x="261" y="237"/>
                  </a:cxn>
                  <a:cxn ang="0">
                    <a:pos x="253" y="201"/>
                  </a:cxn>
                  <a:cxn ang="0">
                    <a:pos x="246" y="150"/>
                  </a:cxn>
                  <a:cxn ang="0">
                    <a:pos x="247" y="105"/>
                  </a:cxn>
                  <a:cxn ang="0">
                    <a:pos x="257" y="65"/>
                  </a:cxn>
                  <a:cxn ang="0">
                    <a:pos x="277" y="33"/>
                  </a:cxn>
                  <a:cxn ang="0">
                    <a:pos x="307" y="10"/>
                  </a:cxn>
                  <a:cxn ang="0">
                    <a:pos x="348" y="0"/>
                  </a:cxn>
                </a:cxnLst>
                <a:rect l="0" t="0" r="r" b="b"/>
                <a:pathLst>
                  <a:path w="720" h="572">
                    <a:moveTo>
                      <a:pt x="360" y="0"/>
                    </a:moveTo>
                    <a:lnTo>
                      <a:pt x="372" y="0"/>
                    </a:lnTo>
                    <a:lnTo>
                      <a:pt x="383" y="1"/>
                    </a:lnTo>
                    <a:lnTo>
                      <a:pt x="394" y="4"/>
                    </a:lnTo>
                    <a:lnTo>
                      <a:pt x="404" y="7"/>
                    </a:lnTo>
                    <a:lnTo>
                      <a:pt x="413" y="10"/>
                    </a:lnTo>
                    <a:lnTo>
                      <a:pt x="421" y="15"/>
                    </a:lnTo>
                    <a:lnTo>
                      <a:pt x="429" y="20"/>
                    </a:lnTo>
                    <a:lnTo>
                      <a:pt x="437" y="26"/>
                    </a:lnTo>
                    <a:lnTo>
                      <a:pt x="443" y="33"/>
                    </a:lnTo>
                    <a:lnTo>
                      <a:pt x="449" y="40"/>
                    </a:lnTo>
                    <a:lnTo>
                      <a:pt x="454" y="48"/>
                    </a:lnTo>
                    <a:lnTo>
                      <a:pt x="459" y="56"/>
                    </a:lnTo>
                    <a:lnTo>
                      <a:pt x="463" y="65"/>
                    </a:lnTo>
                    <a:lnTo>
                      <a:pt x="466" y="74"/>
                    </a:lnTo>
                    <a:lnTo>
                      <a:pt x="469" y="84"/>
                    </a:lnTo>
                    <a:lnTo>
                      <a:pt x="472" y="94"/>
                    </a:lnTo>
                    <a:lnTo>
                      <a:pt x="473" y="105"/>
                    </a:lnTo>
                    <a:lnTo>
                      <a:pt x="474" y="116"/>
                    </a:lnTo>
                    <a:lnTo>
                      <a:pt x="475" y="127"/>
                    </a:lnTo>
                    <a:lnTo>
                      <a:pt x="475" y="139"/>
                    </a:lnTo>
                    <a:lnTo>
                      <a:pt x="474" y="150"/>
                    </a:lnTo>
                    <a:lnTo>
                      <a:pt x="473" y="162"/>
                    </a:lnTo>
                    <a:lnTo>
                      <a:pt x="471" y="175"/>
                    </a:lnTo>
                    <a:lnTo>
                      <a:pt x="469" y="188"/>
                    </a:lnTo>
                    <a:lnTo>
                      <a:pt x="467" y="201"/>
                    </a:lnTo>
                    <a:lnTo>
                      <a:pt x="465" y="211"/>
                    </a:lnTo>
                    <a:lnTo>
                      <a:pt x="463" y="221"/>
                    </a:lnTo>
                    <a:lnTo>
                      <a:pt x="461" y="229"/>
                    </a:lnTo>
                    <a:lnTo>
                      <a:pt x="459" y="237"/>
                    </a:lnTo>
                    <a:lnTo>
                      <a:pt x="457" y="243"/>
                    </a:lnTo>
                    <a:lnTo>
                      <a:pt x="455" y="248"/>
                    </a:lnTo>
                    <a:lnTo>
                      <a:pt x="454" y="253"/>
                    </a:lnTo>
                    <a:lnTo>
                      <a:pt x="452" y="257"/>
                    </a:lnTo>
                    <a:lnTo>
                      <a:pt x="450" y="261"/>
                    </a:lnTo>
                    <a:lnTo>
                      <a:pt x="448" y="264"/>
                    </a:lnTo>
                    <a:lnTo>
                      <a:pt x="447" y="267"/>
                    </a:lnTo>
                    <a:lnTo>
                      <a:pt x="445" y="270"/>
                    </a:lnTo>
                    <a:lnTo>
                      <a:pt x="444" y="272"/>
                    </a:lnTo>
                    <a:lnTo>
                      <a:pt x="442" y="275"/>
                    </a:lnTo>
                    <a:lnTo>
                      <a:pt x="439" y="282"/>
                    </a:lnTo>
                    <a:lnTo>
                      <a:pt x="437" y="286"/>
                    </a:lnTo>
                    <a:lnTo>
                      <a:pt x="436" y="290"/>
                    </a:lnTo>
                    <a:lnTo>
                      <a:pt x="434" y="295"/>
                    </a:lnTo>
                    <a:lnTo>
                      <a:pt x="432" y="301"/>
                    </a:lnTo>
                    <a:lnTo>
                      <a:pt x="431" y="308"/>
                    </a:lnTo>
                    <a:lnTo>
                      <a:pt x="430" y="317"/>
                    </a:lnTo>
                    <a:lnTo>
                      <a:pt x="428" y="326"/>
                    </a:lnTo>
                    <a:lnTo>
                      <a:pt x="427" y="333"/>
                    </a:lnTo>
                    <a:lnTo>
                      <a:pt x="427" y="339"/>
                    </a:lnTo>
                    <a:lnTo>
                      <a:pt x="426" y="344"/>
                    </a:lnTo>
                    <a:lnTo>
                      <a:pt x="426" y="348"/>
                    </a:lnTo>
                    <a:lnTo>
                      <a:pt x="426" y="352"/>
                    </a:lnTo>
                    <a:lnTo>
                      <a:pt x="426" y="355"/>
                    </a:lnTo>
                    <a:lnTo>
                      <a:pt x="426" y="358"/>
                    </a:lnTo>
                    <a:lnTo>
                      <a:pt x="427" y="360"/>
                    </a:lnTo>
                    <a:lnTo>
                      <a:pt x="428" y="363"/>
                    </a:lnTo>
                    <a:lnTo>
                      <a:pt x="429" y="365"/>
                    </a:lnTo>
                    <a:lnTo>
                      <a:pt x="431" y="367"/>
                    </a:lnTo>
                    <a:lnTo>
                      <a:pt x="432" y="369"/>
                    </a:lnTo>
                    <a:lnTo>
                      <a:pt x="434" y="372"/>
                    </a:lnTo>
                    <a:lnTo>
                      <a:pt x="440" y="377"/>
                    </a:lnTo>
                    <a:lnTo>
                      <a:pt x="446" y="383"/>
                    </a:lnTo>
                    <a:lnTo>
                      <a:pt x="452" y="388"/>
                    </a:lnTo>
                    <a:lnTo>
                      <a:pt x="460" y="393"/>
                    </a:lnTo>
                    <a:lnTo>
                      <a:pt x="468" y="397"/>
                    </a:lnTo>
                    <a:lnTo>
                      <a:pt x="477" y="401"/>
                    </a:lnTo>
                    <a:lnTo>
                      <a:pt x="487" y="405"/>
                    </a:lnTo>
                    <a:lnTo>
                      <a:pt x="497" y="409"/>
                    </a:lnTo>
                    <a:lnTo>
                      <a:pt x="507" y="412"/>
                    </a:lnTo>
                    <a:lnTo>
                      <a:pt x="517" y="415"/>
                    </a:lnTo>
                    <a:lnTo>
                      <a:pt x="540" y="422"/>
                    </a:lnTo>
                    <a:lnTo>
                      <a:pt x="562" y="428"/>
                    </a:lnTo>
                    <a:lnTo>
                      <a:pt x="574" y="431"/>
                    </a:lnTo>
                    <a:lnTo>
                      <a:pt x="585" y="434"/>
                    </a:lnTo>
                    <a:lnTo>
                      <a:pt x="597" y="437"/>
                    </a:lnTo>
                    <a:lnTo>
                      <a:pt x="608" y="440"/>
                    </a:lnTo>
                    <a:lnTo>
                      <a:pt x="619" y="443"/>
                    </a:lnTo>
                    <a:lnTo>
                      <a:pt x="629" y="446"/>
                    </a:lnTo>
                    <a:lnTo>
                      <a:pt x="640" y="450"/>
                    </a:lnTo>
                    <a:lnTo>
                      <a:pt x="649" y="454"/>
                    </a:lnTo>
                    <a:lnTo>
                      <a:pt x="659" y="458"/>
                    </a:lnTo>
                    <a:lnTo>
                      <a:pt x="667" y="462"/>
                    </a:lnTo>
                    <a:lnTo>
                      <a:pt x="676" y="466"/>
                    </a:lnTo>
                    <a:lnTo>
                      <a:pt x="683" y="471"/>
                    </a:lnTo>
                    <a:lnTo>
                      <a:pt x="690" y="477"/>
                    </a:lnTo>
                    <a:lnTo>
                      <a:pt x="696" y="482"/>
                    </a:lnTo>
                    <a:lnTo>
                      <a:pt x="701" y="488"/>
                    </a:lnTo>
                    <a:lnTo>
                      <a:pt x="705" y="494"/>
                    </a:lnTo>
                    <a:lnTo>
                      <a:pt x="708" y="501"/>
                    </a:lnTo>
                    <a:lnTo>
                      <a:pt x="710" y="509"/>
                    </a:lnTo>
                    <a:lnTo>
                      <a:pt x="710" y="511"/>
                    </a:lnTo>
                    <a:lnTo>
                      <a:pt x="711" y="515"/>
                    </a:lnTo>
                    <a:lnTo>
                      <a:pt x="712" y="519"/>
                    </a:lnTo>
                    <a:lnTo>
                      <a:pt x="712" y="524"/>
                    </a:lnTo>
                    <a:lnTo>
                      <a:pt x="713" y="530"/>
                    </a:lnTo>
                    <a:lnTo>
                      <a:pt x="714" y="535"/>
                    </a:lnTo>
                    <a:lnTo>
                      <a:pt x="715" y="541"/>
                    </a:lnTo>
                    <a:lnTo>
                      <a:pt x="716" y="547"/>
                    </a:lnTo>
                    <a:lnTo>
                      <a:pt x="717" y="553"/>
                    </a:lnTo>
                    <a:lnTo>
                      <a:pt x="718" y="558"/>
                    </a:lnTo>
                    <a:lnTo>
                      <a:pt x="719" y="562"/>
                    </a:lnTo>
                    <a:lnTo>
                      <a:pt x="719" y="566"/>
                    </a:lnTo>
                    <a:lnTo>
                      <a:pt x="720" y="569"/>
                    </a:lnTo>
                    <a:lnTo>
                      <a:pt x="720" y="571"/>
                    </a:lnTo>
                    <a:lnTo>
                      <a:pt x="720" y="572"/>
                    </a:lnTo>
                    <a:lnTo>
                      <a:pt x="0" y="572"/>
                    </a:lnTo>
                    <a:lnTo>
                      <a:pt x="0" y="571"/>
                    </a:lnTo>
                    <a:lnTo>
                      <a:pt x="0" y="569"/>
                    </a:lnTo>
                    <a:lnTo>
                      <a:pt x="1" y="566"/>
                    </a:lnTo>
                    <a:lnTo>
                      <a:pt x="2" y="562"/>
                    </a:lnTo>
                    <a:lnTo>
                      <a:pt x="2" y="558"/>
                    </a:lnTo>
                    <a:lnTo>
                      <a:pt x="3" y="553"/>
                    </a:lnTo>
                    <a:lnTo>
                      <a:pt x="4" y="547"/>
                    </a:lnTo>
                    <a:lnTo>
                      <a:pt x="5" y="541"/>
                    </a:lnTo>
                    <a:lnTo>
                      <a:pt x="6" y="535"/>
                    </a:lnTo>
                    <a:lnTo>
                      <a:pt x="7" y="530"/>
                    </a:lnTo>
                    <a:lnTo>
                      <a:pt x="8" y="524"/>
                    </a:lnTo>
                    <a:lnTo>
                      <a:pt x="9" y="519"/>
                    </a:lnTo>
                    <a:lnTo>
                      <a:pt x="9" y="515"/>
                    </a:lnTo>
                    <a:lnTo>
                      <a:pt x="10" y="511"/>
                    </a:lnTo>
                    <a:lnTo>
                      <a:pt x="10" y="509"/>
                    </a:lnTo>
                    <a:lnTo>
                      <a:pt x="12" y="501"/>
                    </a:lnTo>
                    <a:lnTo>
                      <a:pt x="15" y="494"/>
                    </a:lnTo>
                    <a:lnTo>
                      <a:pt x="19" y="488"/>
                    </a:lnTo>
                    <a:lnTo>
                      <a:pt x="24" y="482"/>
                    </a:lnTo>
                    <a:lnTo>
                      <a:pt x="30" y="477"/>
                    </a:lnTo>
                    <a:lnTo>
                      <a:pt x="37" y="471"/>
                    </a:lnTo>
                    <a:lnTo>
                      <a:pt x="45" y="466"/>
                    </a:lnTo>
                    <a:lnTo>
                      <a:pt x="53" y="462"/>
                    </a:lnTo>
                    <a:lnTo>
                      <a:pt x="61" y="458"/>
                    </a:lnTo>
                    <a:lnTo>
                      <a:pt x="71" y="454"/>
                    </a:lnTo>
                    <a:lnTo>
                      <a:pt x="81" y="450"/>
                    </a:lnTo>
                    <a:lnTo>
                      <a:pt x="91" y="446"/>
                    </a:lnTo>
                    <a:lnTo>
                      <a:pt x="101" y="443"/>
                    </a:lnTo>
                    <a:lnTo>
                      <a:pt x="112" y="440"/>
                    </a:lnTo>
                    <a:lnTo>
                      <a:pt x="124" y="437"/>
                    </a:lnTo>
                    <a:lnTo>
                      <a:pt x="146" y="431"/>
                    </a:lnTo>
                    <a:lnTo>
                      <a:pt x="158" y="428"/>
                    </a:lnTo>
                    <a:lnTo>
                      <a:pt x="169" y="425"/>
                    </a:lnTo>
                    <a:lnTo>
                      <a:pt x="180" y="422"/>
                    </a:lnTo>
                    <a:lnTo>
                      <a:pt x="192" y="419"/>
                    </a:lnTo>
                    <a:lnTo>
                      <a:pt x="203" y="415"/>
                    </a:lnTo>
                    <a:lnTo>
                      <a:pt x="213" y="412"/>
                    </a:lnTo>
                    <a:lnTo>
                      <a:pt x="223" y="409"/>
                    </a:lnTo>
                    <a:lnTo>
                      <a:pt x="234" y="405"/>
                    </a:lnTo>
                    <a:lnTo>
                      <a:pt x="243" y="401"/>
                    </a:lnTo>
                    <a:lnTo>
                      <a:pt x="252" y="397"/>
                    </a:lnTo>
                    <a:lnTo>
                      <a:pt x="260" y="393"/>
                    </a:lnTo>
                    <a:lnTo>
                      <a:pt x="268" y="388"/>
                    </a:lnTo>
                    <a:lnTo>
                      <a:pt x="275" y="383"/>
                    </a:lnTo>
                    <a:lnTo>
                      <a:pt x="280" y="377"/>
                    </a:lnTo>
                    <a:lnTo>
                      <a:pt x="286" y="372"/>
                    </a:lnTo>
                    <a:lnTo>
                      <a:pt x="288" y="369"/>
                    </a:lnTo>
                    <a:lnTo>
                      <a:pt x="289" y="367"/>
                    </a:lnTo>
                    <a:lnTo>
                      <a:pt x="291" y="365"/>
                    </a:lnTo>
                    <a:lnTo>
                      <a:pt x="292" y="363"/>
                    </a:lnTo>
                    <a:lnTo>
                      <a:pt x="293" y="360"/>
                    </a:lnTo>
                    <a:lnTo>
                      <a:pt x="294" y="358"/>
                    </a:lnTo>
                    <a:lnTo>
                      <a:pt x="294" y="355"/>
                    </a:lnTo>
                    <a:lnTo>
                      <a:pt x="294" y="352"/>
                    </a:lnTo>
                    <a:lnTo>
                      <a:pt x="294" y="348"/>
                    </a:lnTo>
                    <a:lnTo>
                      <a:pt x="294" y="344"/>
                    </a:lnTo>
                    <a:lnTo>
                      <a:pt x="293" y="339"/>
                    </a:lnTo>
                    <a:lnTo>
                      <a:pt x="293" y="333"/>
                    </a:lnTo>
                    <a:lnTo>
                      <a:pt x="292" y="326"/>
                    </a:lnTo>
                    <a:lnTo>
                      <a:pt x="290" y="317"/>
                    </a:lnTo>
                    <a:lnTo>
                      <a:pt x="289" y="308"/>
                    </a:lnTo>
                    <a:lnTo>
                      <a:pt x="288" y="301"/>
                    </a:lnTo>
                    <a:lnTo>
                      <a:pt x="286" y="295"/>
                    </a:lnTo>
                    <a:lnTo>
                      <a:pt x="284" y="290"/>
                    </a:lnTo>
                    <a:lnTo>
                      <a:pt x="283" y="286"/>
                    </a:lnTo>
                    <a:lnTo>
                      <a:pt x="281" y="282"/>
                    </a:lnTo>
                    <a:lnTo>
                      <a:pt x="278" y="275"/>
                    </a:lnTo>
                    <a:lnTo>
                      <a:pt x="277" y="272"/>
                    </a:lnTo>
                    <a:lnTo>
                      <a:pt x="275" y="270"/>
                    </a:lnTo>
                    <a:lnTo>
                      <a:pt x="273" y="267"/>
                    </a:lnTo>
                    <a:lnTo>
                      <a:pt x="272" y="264"/>
                    </a:lnTo>
                    <a:lnTo>
                      <a:pt x="270" y="261"/>
                    </a:lnTo>
                    <a:lnTo>
                      <a:pt x="268" y="257"/>
                    </a:lnTo>
                    <a:lnTo>
                      <a:pt x="266" y="253"/>
                    </a:lnTo>
                    <a:lnTo>
                      <a:pt x="265" y="248"/>
                    </a:lnTo>
                    <a:lnTo>
                      <a:pt x="263" y="243"/>
                    </a:lnTo>
                    <a:lnTo>
                      <a:pt x="261" y="237"/>
                    </a:lnTo>
                    <a:lnTo>
                      <a:pt x="259" y="229"/>
                    </a:lnTo>
                    <a:lnTo>
                      <a:pt x="257" y="221"/>
                    </a:lnTo>
                    <a:lnTo>
                      <a:pt x="255" y="211"/>
                    </a:lnTo>
                    <a:lnTo>
                      <a:pt x="253" y="201"/>
                    </a:lnTo>
                    <a:lnTo>
                      <a:pt x="251" y="188"/>
                    </a:lnTo>
                    <a:lnTo>
                      <a:pt x="249" y="175"/>
                    </a:lnTo>
                    <a:lnTo>
                      <a:pt x="247" y="162"/>
                    </a:lnTo>
                    <a:lnTo>
                      <a:pt x="246" y="150"/>
                    </a:lnTo>
                    <a:lnTo>
                      <a:pt x="245" y="139"/>
                    </a:lnTo>
                    <a:lnTo>
                      <a:pt x="245" y="127"/>
                    </a:lnTo>
                    <a:lnTo>
                      <a:pt x="246" y="116"/>
                    </a:lnTo>
                    <a:lnTo>
                      <a:pt x="247" y="105"/>
                    </a:lnTo>
                    <a:lnTo>
                      <a:pt x="248" y="94"/>
                    </a:lnTo>
                    <a:lnTo>
                      <a:pt x="251" y="84"/>
                    </a:lnTo>
                    <a:lnTo>
                      <a:pt x="254" y="74"/>
                    </a:lnTo>
                    <a:lnTo>
                      <a:pt x="257" y="65"/>
                    </a:lnTo>
                    <a:lnTo>
                      <a:pt x="261" y="56"/>
                    </a:lnTo>
                    <a:lnTo>
                      <a:pt x="266" y="48"/>
                    </a:lnTo>
                    <a:lnTo>
                      <a:pt x="271" y="40"/>
                    </a:lnTo>
                    <a:lnTo>
                      <a:pt x="277" y="33"/>
                    </a:lnTo>
                    <a:lnTo>
                      <a:pt x="283" y="26"/>
                    </a:lnTo>
                    <a:lnTo>
                      <a:pt x="290" y="20"/>
                    </a:lnTo>
                    <a:lnTo>
                      <a:pt x="298" y="15"/>
                    </a:lnTo>
                    <a:lnTo>
                      <a:pt x="307" y="10"/>
                    </a:lnTo>
                    <a:lnTo>
                      <a:pt x="316" y="7"/>
                    </a:lnTo>
                    <a:lnTo>
                      <a:pt x="326" y="4"/>
                    </a:lnTo>
                    <a:lnTo>
                      <a:pt x="337" y="1"/>
                    </a:lnTo>
                    <a:lnTo>
                      <a:pt x="348" y="0"/>
                    </a:lnTo>
                    <a:lnTo>
                      <a:pt x="36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126" name="Freeform 6"/>
              <p:cNvSpPr>
                <a:spLocks/>
              </p:cNvSpPr>
              <p:nvPr/>
            </p:nvSpPr>
            <p:spPr bwMode="auto">
              <a:xfrm>
                <a:off x="8202637" y="5045285"/>
                <a:ext cx="558775" cy="443916"/>
              </a:xfrm>
              <a:custGeom>
                <a:avLst/>
                <a:gdLst/>
                <a:ahLst/>
                <a:cxnLst>
                  <a:cxn ang="0">
                    <a:pos x="394" y="4"/>
                  </a:cxn>
                  <a:cxn ang="0">
                    <a:pos x="429" y="20"/>
                  </a:cxn>
                  <a:cxn ang="0">
                    <a:pos x="454" y="48"/>
                  </a:cxn>
                  <a:cxn ang="0">
                    <a:pos x="469" y="84"/>
                  </a:cxn>
                  <a:cxn ang="0">
                    <a:pos x="475" y="127"/>
                  </a:cxn>
                  <a:cxn ang="0">
                    <a:pos x="471" y="175"/>
                  </a:cxn>
                  <a:cxn ang="0">
                    <a:pos x="463" y="221"/>
                  </a:cxn>
                  <a:cxn ang="0">
                    <a:pos x="455" y="248"/>
                  </a:cxn>
                  <a:cxn ang="0">
                    <a:pos x="448" y="264"/>
                  </a:cxn>
                  <a:cxn ang="0">
                    <a:pos x="442" y="275"/>
                  </a:cxn>
                  <a:cxn ang="0">
                    <a:pos x="434" y="295"/>
                  </a:cxn>
                  <a:cxn ang="0">
                    <a:pos x="428" y="326"/>
                  </a:cxn>
                  <a:cxn ang="0">
                    <a:pos x="426" y="348"/>
                  </a:cxn>
                  <a:cxn ang="0">
                    <a:pos x="427" y="360"/>
                  </a:cxn>
                  <a:cxn ang="0">
                    <a:pos x="432" y="369"/>
                  </a:cxn>
                  <a:cxn ang="0">
                    <a:pos x="452" y="388"/>
                  </a:cxn>
                  <a:cxn ang="0">
                    <a:pos x="487" y="405"/>
                  </a:cxn>
                  <a:cxn ang="0">
                    <a:pos x="540" y="422"/>
                  </a:cxn>
                  <a:cxn ang="0">
                    <a:pos x="597" y="437"/>
                  </a:cxn>
                  <a:cxn ang="0">
                    <a:pos x="640" y="450"/>
                  </a:cxn>
                  <a:cxn ang="0">
                    <a:pos x="676" y="466"/>
                  </a:cxn>
                  <a:cxn ang="0">
                    <a:pos x="701" y="488"/>
                  </a:cxn>
                  <a:cxn ang="0">
                    <a:pos x="710" y="511"/>
                  </a:cxn>
                  <a:cxn ang="0">
                    <a:pos x="713" y="530"/>
                  </a:cxn>
                  <a:cxn ang="0">
                    <a:pos x="717" y="553"/>
                  </a:cxn>
                  <a:cxn ang="0">
                    <a:pos x="720" y="569"/>
                  </a:cxn>
                  <a:cxn ang="0">
                    <a:pos x="0" y="571"/>
                  </a:cxn>
                  <a:cxn ang="0">
                    <a:pos x="2" y="558"/>
                  </a:cxn>
                  <a:cxn ang="0">
                    <a:pos x="6" y="535"/>
                  </a:cxn>
                  <a:cxn ang="0">
                    <a:pos x="9" y="515"/>
                  </a:cxn>
                  <a:cxn ang="0">
                    <a:pos x="15" y="494"/>
                  </a:cxn>
                  <a:cxn ang="0">
                    <a:pos x="37" y="471"/>
                  </a:cxn>
                  <a:cxn ang="0">
                    <a:pos x="71" y="454"/>
                  </a:cxn>
                  <a:cxn ang="0">
                    <a:pos x="112" y="440"/>
                  </a:cxn>
                  <a:cxn ang="0">
                    <a:pos x="169" y="425"/>
                  </a:cxn>
                  <a:cxn ang="0">
                    <a:pos x="213" y="412"/>
                  </a:cxn>
                  <a:cxn ang="0">
                    <a:pos x="252" y="397"/>
                  </a:cxn>
                  <a:cxn ang="0">
                    <a:pos x="280" y="377"/>
                  </a:cxn>
                  <a:cxn ang="0">
                    <a:pos x="291" y="365"/>
                  </a:cxn>
                  <a:cxn ang="0">
                    <a:pos x="294" y="355"/>
                  </a:cxn>
                  <a:cxn ang="0">
                    <a:pos x="293" y="339"/>
                  </a:cxn>
                  <a:cxn ang="0">
                    <a:pos x="289" y="308"/>
                  </a:cxn>
                  <a:cxn ang="0">
                    <a:pos x="283" y="286"/>
                  </a:cxn>
                  <a:cxn ang="0">
                    <a:pos x="275" y="270"/>
                  </a:cxn>
                  <a:cxn ang="0">
                    <a:pos x="268" y="257"/>
                  </a:cxn>
                  <a:cxn ang="0">
                    <a:pos x="261" y="237"/>
                  </a:cxn>
                  <a:cxn ang="0">
                    <a:pos x="253" y="201"/>
                  </a:cxn>
                  <a:cxn ang="0">
                    <a:pos x="246" y="150"/>
                  </a:cxn>
                  <a:cxn ang="0">
                    <a:pos x="247" y="105"/>
                  </a:cxn>
                  <a:cxn ang="0">
                    <a:pos x="257" y="65"/>
                  </a:cxn>
                  <a:cxn ang="0">
                    <a:pos x="277" y="33"/>
                  </a:cxn>
                  <a:cxn ang="0">
                    <a:pos x="307" y="10"/>
                  </a:cxn>
                  <a:cxn ang="0">
                    <a:pos x="348" y="0"/>
                  </a:cxn>
                </a:cxnLst>
                <a:rect l="0" t="0" r="r" b="b"/>
                <a:pathLst>
                  <a:path w="720" h="572">
                    <a:moveTo>
                      <a:pt x="360" y="0"/>
                    </a:moveTo>
                    <a:lnTo>
                      <a:pt x="372" y="0"/>
                    </a:lnTo>
                    <a:lnTo>
                      <a:pt x="383" y="1"/>
                    </a:lnTo>
                    <a:lnTo>
                      <a:pt x="394" y="4"/>
                    </a:lnTo>
                    <a:lnTo>
                      <a:pt x="404" y="7"/>
                    </a:lnTo>
                    <a:lnTo>
                      <a:pt x="413" y="10"/>
                    </a:lnTo>
                    <a:lnTo>
                      <a:pt x="421" y="15"/>
                    </a:lnTo>
                    <a:lnTo>
                      <a:pt x="429" y="20"/>
                    </a:lnTo>
                    <a:lnTo>
                      <a:pt x="437" y="26"/>
                    </a:lnTo>
                    <a:lnTo>
                      <a:pt x="443" y="33"/>
                    </a:lnTo>
                    <a:lnTo>
                      <a:pt x="449" y="40"/>
                    </a:lnTo>
                    <a:lnTo>
                      <a:pt x="454" y="48"/>
                    </a:lnTo>
                    <a:lnTo>
                      <a:pt x="459" y="56"/>
                    </a:lnTo>
                    <a:lnTo>
                      <a:pt x="463" y="65"/>
                    </a:lnTo>
                    <a:lnTo>
                      <a:pt x="466" y="74"/>
                    </a:lnTo>
                    <a:lnTo>
                      <a:pt x="469" y="84"/>
                    </a:lnTo>
                    <a:lnTo>
                      <a:pt x="472" y="94"/>
                    </a:lnTo>
                    <a:lnTo>
                      <a:pt x="473" y="105"/>
                    </a:lnTo>
                    <a:lnTo>
                      <a:pt x="474" y="116"/>
                    </a:lnTo>
                    <a:lnTo>
                      <a:pt x="475" y="127"/>
                    </a:lnTo>
                    <a:lnTo>
                      <a:pt x="475" y="139"/>
                    </a:lnTo>
                    <a:lnTo>
                      <a:pt x="474" y="150"/>
                    </a:lnTo>
                    <a:lnTo>
                      <a:pt x="473" y="162"/>
                    </a:lnTo>
                    <a:lnTo>
                      <a:pt x="471" y="175"/>
                    </a:lnTo>
                    <a:lnTo>
                      <a:pt x="469" y="188"/>
                    </a:lnTo>
                    <a:lnTo>
                      <a:pt x="467" y="201"/>
                    </a:lnTo>
                    <a:lnTo>
                      <a:pt x="465" y="211"/>
                    </a:lnTo>
                    <a:lnTo>
                      <a:pt x="463" y="221"/>
                    </a:lnTo>
                    <a:lnTo>
                      <a:pt x="461" y="229"/>
                    </a:lnTo>
                    <a:lnTo>
                      <a:pt x="459" y="237"/>
                    </a:lnTo>
                    <a:lnTo>
                      <a:pt x="457" y="243"/>
                    </a:lnTo>
                    <a:lnTo>
                      <a:pt x="455" y="248"/>
                    </a:lnTo>
                    <a:lnTo>
                      <a:pt x="454" y="253"/>
                    </a:lnTo>
                    <a:lnTo>
                      <a:pt x="452" y="257"/>
                    </a:lnTo>
                    <a:lnTo>
                      <a:pt x="450" y="261"/>
                    </a:lnTo>
                    <a:lnTo>
                      <a:pt x="448" y="264"/>
                    </a:lnTo>
                    <a:lnTo>
                      <a:pt x="447" y="267"/>
                    </a:lnTo>
                    <a:lnTo>
                      <a:pt x="445" y="270"/>
                    </a:lnTo>
                    <a:lnTo>
                      <a:pt x="444" y="272"/>
                    </a:lnTo>
                    <a:lnTo>
                      <a:pt x="442" y="275"/>
                    </a:lnTo>
                    <a:lnTo>
                      <a:pt x="439" y="282"/>
                    </a:lnTo>
                    <a:lnTo>
                      <a:pt x="437" y="286"/>
                    </a:lnTo>
                    <a:lnTo>
                      <a:pt x="436" y="290"/>
                    </a:lnTo>
                    <a:lnTo>
                      <a:pt x="434" y="295"/>
                    </a:lnTo>
                    <a:lnTo>
                      <a:pt x="432" y="301"/>
                    </a:lnTo>
                    <a:lnTo>
                      <a:pt x="431" y="308"/>
                    </a:lnTo>
                    <a:lnTo>
                      <a:pt x="430" y="317"/>
                    </a:lnTo>
                    <a:lnTo>
                      <a:pt x="428" y="326"/>
                    </a:lnTo>
                    <a:lnTo>
                      <a:pt x="427" y="333"/>
                    </a:lnTo>
                    <a:lnTo>
                      <a:pt x="427" y="339"/>
                    </a:lnTo>
                    <a:lnTo>
                      <a:pt x="426" y="344"/>
                    </a:lnTo>
                    <a:lnTo>
                      <a:pt x="426" y="348"/>
                    </a:lnTo>
                    <a:lnTo>
                      <a:pt x="426" y="352"/>
                    </a:lnTo>
                    <a:lnTo>
                      <a:pt x="426" y="355"/>
                    </a:lnTo>
                    <a:lnTo>
                      <a:pt x="426" y="358"/>
                    </a:lnTo>
                    <a:lnTo>
                      <a:pt x="427" y="360"/>
                    </a:lnTo>
                    <a:lnTo>
                      <a:pt x="428" y="363"/>
                    </a:lnTo>
                    <a:lnTo>
                      <a:pt x="429" y="365"/>
                    </a:lnTo>
                    <a:lnTo>
                      <a:pt x="431" y="367"/>
                    </a:lnTo>
                    <a:lnTo>
                      <a:pt x="432" y="369"/>
                    </a:lnTo>
                    <a:lnTo>
                      <a:pt x="434" y="372"/>
                    </a:lnTo>
                    <a:lnTo>
                      <a:pt x="440" y="377"/>
                    </a:lnTo>
                    <a:lnTo>
                      <a:pt x="446" y="383"/>
                    </a:lnTo>
                    <a:lnTo>
                      <a:pt x="452" y="388"/>
                    </a:lnTo>
                    <a:lnTo>
                      <a:pt x="460" y="393"/>
                    </a:lnTo>
                    <a:lnTo>
                      <a:pt x="468" y="397"/>
                    </a:lnTo>
                    <a:lnTo>
                      <a:pt x="477" y="401"/>
                    </a:lnTo>
                    <a:lnTo>
                      <a:pt x="487" y="405"/>
                    </a:lnTo>
                    <a:lnTo>
                      <a:pt x="497" y="409"/>
                    </a:lnTo>
                    <a:lnTo>
                      <a:pt x="507" y="412"/>
                    </a:lnTo>
                    <a:lnTo>
                      <a:pt x="517" y="415"/>
                    </a:lnTo>
                    <a:lnTo>
                      <a:pt x="540" y="422"/>
                    </a:lnTo>
                    <a:lnTo>
                      <a:pt x="562" y="428"/>
                    </a:lnTo>
                    <a:lnTo>
                      <a:pt x="574" y="431"/>
                    </a:lnTo>
                    <a:lnTo>
                      <a:pt x="585" y="434"/>
                    </a:lnTo>
                    <a:lnTo>
                      <a:pt x="597" y="437"/>
                    </a:lnTo>
                    <a:lnTo>
                      <a:pt x="608" y="440"/>
                    </a:lnTo>
                    <a:lnTo>
                      <a:pt x="619" y="443"/>
                    </a:lnTo>
                    <a:lnTo>
                      <a:pt x="629" y="446"/>
                    </a:lnTo>
                    <a:lnTo>
                      <a:pt x="640" y="450"/>
                    </a:lnTo>
                    <a:lnTo>
                      <a:pt x="649" y="454"/>
                    </a:lnTo>
                    <a:lnTo>
                      <a:pt x="659" y="458"/>
                    </a:lnTo>
                    <a:lnTo>
                      <a:pt x="667" y="462"/>
                    </a:lnTo>
                    <a:lnTo>
                      <a:pt x="676" y="466"/>
                    </a:lnTo>
                    <a:lnTo>
                      <a:pt x="683" y="471"/>
                    </a:lnTo>
                    <a:lnTo>
                      <a:pt x="690" y="477"/>
                    </a:lnTo>
                    <a:lnTo>
                      <a:pt x="696" y="482"/>
                    </a:lnTo>
                    <a:lnTo>
                      <a:pt x="701" y="488"/>
                    </a:lnTo>
                    <a:lnTo>
                      <a:pt x="705" y="494"/>
                    </a:lnTo>
                    <a:lnTo>
                      <a:pt x="708" y="501"/>
                    </a:lnTo>
                    <a:lnTo>
                      <a:pt x="710" y="509"/>
                    </a:lnTo>
                    <a:lnTo>
                      <a:pt x="710" y="511"/>
                    </a:lnTo>
                    <a:lnTo>
                      <a:pt x="711" y="515"/>
                    </a:lnTo>
                    <a:lnTo>
                      <a:pt x="712" y="519"/>
                    </a:lnTo>
                    <a:lnTo>
                      <a:pt x="712" y="524"/>
                    </a:lnTo>
                    <a:lnTo>
                      <a:pt x="713" y="530"/>
                    </a:lnTo>
                    <a:lnTo>
                      <a:pt x="714" y="535"/>
                    </a:lnTo>
                    <a:lnTo>
                      <a:pt x="715" y="541"/>
                    </a:lnTo>
                    <a:lnTo>
                      <a:pt x="716" y="547"/>
                    </a:lnTo>
                    <a:lnTo>
                      <a:pt x="717" y="553"/>
                    </a:lnTo>
                    <a:lnTo>
                      <a:pt x="718" y="558"/>
                    </a:lnTo>
                    <a:lnTo>
                      <a:pt x="719" y="562"/>
                    </a:lnTo>
                    <a:lnTo>
                      <a:pt x="719" y="566"/>
                    </a:lnTo>
                    <a:lnTo>
                      <a:pt x="720" y="569"/>
                    </a:lnTo>
                    <a:lnTo>
                      <a:pt x="720" y="571"/>
                    </a:lnTo>
                    <a:lnTo>
                      <a:pt x="720" y="572"/>
                    </a:lnTo>
                    <a:lnTo>
                      <a:pt x="0" y="572"/>
                    </a:lnTo>
                    <a:lnTo>
                      <a:pt x="0" y="571"/>
                    </a:lnTo>
                    <a:lnTo>
                      <a:pt x="0" y="569"/>
                    </a:lnTo>
                    <a:lnTo>
                      <a:pt x="1" y="566"/>
                    </a:lnTo>
                    <a:lnTo>
                      <a:pt x="2" y="562"/>
                    </a:lnTo>
                    <a:lnTo>
                      <a:pt x="2" y="558"/>
                    </a:lnTo>
                    <a:lnTo>
                      <a:pt x="3" y="553"/>
                    </a:lnTo>
                    <a:lnTo>
                      <a:pt x="4" y="547"/>
                    </a:lnTo>
                    <a:lnTo>
                      <a:pt x="5" y="541"/>
                    </a:lnTo>
                    <a:lnTo>
                      <a:pt x="6" y="535"/>
                    </a:lnTo>
                    <a:lnTo>
                      <a:pt x="7" y="530"/>
                    </a:lnTo>
                    <a:lnTo>
                      <a:pt x="8" y="524"/>
                    </a:lnTo>
                    <a:lnTo>
                      <a:pt x="9" y="519"/>
                    </a:lnTo>
                    <a:lnTo>
                      <a:pt x="9" y="515"/>
                    </a:lnTo>
                    <a:lnTo>
                      <a:pt x="10" y="511"/>
                    </a:lnTo>
                    <a:lnTo>
                      <a:pt x="10" y="509"/>
                    </a:lnTo>
                    <a:lnTo>
                      <a:pt x="12" y="501"/>
                    </a:lnTo>
                    <a:lnTo>
                      <a:pt x="15" y="494"/>
                    </a:lnTo>
                    <a:lnTo>
                      <a:pt x="19" y="488"/>
                    </a:lnTo>
                    <a:lnTo>
                      <a:pt x="24" y="482"/>
                    </a:lnTo>
                    <a:lnTo>
                      <a:pt x="30" y="477"/>
                    </a:lnTo>
                    <a:lnTo>
                      <a:pt x="37" y="471"/>
                    </a:lnTo>
                    <a:lnTo>
                      <a:pt x="45" y="466"/>
                    </a:lnTo>
                    <a:lnTo>
                      <a:pt x="53" y="462"/>
                    </a:lnTo>
                    <a:lnTo>
                      <a:pt x="61" y="458"/>
                    </a:lnTo>
                    <a:lnTo>
                      <a:pt x="71" y="454"/>
                    </a:lnTo>
                    <a:lnTo>
                      <a:pt x="81" y="450"/>
                    </a:lnTo>
                    <a:lnTo>
                      <a:pt x="91" y="446"/>
                    </a:lnTo>
                    <a:lnTo>
                      <a:pt x="101" y="443"/>
                    </a:lnTo>
                    <a:lnTo>
                      <a:pt x="112" y="440"/>
                    </a:lnTo>
                    <a:lnTo>
                      <a:pt x="124" y="437"/>
                    </a:lnTo>
                    <a:lnTo>
                      <a:pt x="146" y="431"/>
                    </a:lnTo>
                    <a:lnTo>
                      <a:pt x="158" y="428"/>
                    </a:lnTo>
                    <a:lnTo>
                      <a:pt x="169" y="425"/>
                    </a:lnTo>
                    <a:lnTo>
                      <a:pt x="180" y="422"/>
                    </a:lnTo>
                    <a:lnTo>
                      <a:pt x="192" y="419"/>
                    </a:lnTo>
                    <a:lnTo>
                      <a:pt x="203" y="415"/>
                    </a:lnTo>
                    <a:lnTo>
                      <a:pt x="213" y="412"/>
                    </a:lnTo>
                    <a:lnTo>
                      <a:pt x="223" y="409"/>
                    </a:lnTo>
                    <a:lnTo>
                      <a:pt x="234" y="405"/>
                    </a:lnTo>
                    <a:lnTo>
                      <a:pt x="243" y="401"/>
                    </a:lnTo>
                    <a:lnTo>
                      <a:pt x="252" y="397"/>
                    </a:lnTo>
                    <a:lnTo>
                      <a:pt x="260" y="393"/>
                    </a:lnTo>
                    <a:lnTo>
                      <a:pt x="268" y="388"/>
                    </a:lnTo>
                    <a:lnTo>
                      <a:pt x="275" y="383"/>
                    </a:lnTo>
                    <a:lnTo>
                      <a:pt x="280" y="377"/>
                    </a:lnTo>
                    <a:lnTo>
                      <a:pt x="286" y="372"/>
                    </a:lnTo>
                    <a:lnTo>
                      <a:pt x="288" y="369"/>
                    </a:lnTo>
                    <a:lnTo>
                      <a:pt x="289" y="367"/>
                    </a:lnTo>
                    <a:lnTo>
                      <a:pt x="291" y="365"/>
                    </a:lnTo>
                    <a:lnTo>
                      <a:pt x="292" y="363"/>
                    </a:lnTo>
                    <a:lnTo>
                      <a:pt x="293" y="360"/>
                    </a:lnTo>
                    <a:lnTo>
                      <a:pt x="294" y="358"/>
                    </a:lnTo>
                    <a:lnTo>
                      <a:pt x="294" y="355"/>
                    </a:lnTo>
                    <a:lnTo>
                      <a:pt x="294" y="352"/>
                    </a:lnTo>
                    <a:lnTo>
                      <a:pt x="294" y="348"/>
                    </a:lnTo>
                    <a:lnTo>
                      <a:pt x="294" y="344"/>
                    </a:lnTo>
                    <a:lnTo>
                      <a:pt x="293" y="339"/>
                    </a:lnTo>
                    <a:lnTo>
                      <a:pt x="293" y="333"/>
                    </a:lnTo>
                    <a:lnTo>
                      <a:pt x="292" y="326"/>
                    </a:lnTo>
                    <a:lnTo>
                      <a:pt x="290" y="317"/>
                    </a:lnTo>
                    <a:lnTo>
                      <a:pt x="289" y="308"/>
                    </a:lnTo>
                    <a:lnTo>
                      <a:pt x="288" y="301"/>
                    </a:lnTo>
                    <a:lnTo>
                      <a:pt x="286" y="295"/>
                    </a:lnTo>
                    <a:lnTo>
                      <a:pt x="284" y="290"/>
                    </a:lnTo>
                    <a:lnTo>
                      <a:pt x="283" y="286"/>
                    </a:lnTo>
                    <a:lnTo>
                      <a:pt x="281" y="282"/>
                    </a:lnTo>
                    <a:lnTo>
                      <a:pt x="278" y="275"/>
                    </a:lnTo>
                    <a:lnTo>
                      <a:pt x="277" y="272"/>
                    </a:lnTo>
                    <a:lnTo>
                      <a:pt x="275" y="270"/>
                    </a:lnTo>
                    <a:lnTo>
                      <a:pt x="273" y="267"/>
                    </a:lnTo>
                    <a:lnTo>
                      <a:pt x="272" y="264"/>
                    </a:lnTo>
                    <a:lnTo>
                      <a:pt x="270" y="261"/>
                    </a:lnTo>
                    <a:lnTo>
                      <a:pt x="268" y="257"/>
                    </a:lnTo>
                    <a:lnTo>
                      <a:pt x="266" y="253"/>
                    </a:lnTo>
                    <a:lnTo>
                      <a:pt x="265" y="248"/>
                    </a:lnTo>
                    <a:lnTo>
                      <a:pt x="263" y="243"/>
                    </a:lnTo>
                    <a:lnTo>
                      <a:pt x="261" y="237"/>
                    </a:lnTo>
                    <a:lnTo>
                      <a:pt x="259" y="229"/>
                    </a:lnTo>
                    <a:lnTo>
                      <a:pt x="257" y="221"/>
                    </a:lnTo>
                    <a:lnTo>
                      <a:pt x="255" y="211"/>
                    </a:lnTo>
                    <a:lnTo>
                      <a:pt x="253" y="201"/>
                    </a:lnTo>
                    <a:lnTo>
                      <a:pt x="251" y="188"/>
                    </a:lnTo>
                    <a:lnTo>
                      <a:pt x="249" y="175"/>
                    </a:lnTo>
                    <a:lnTo>
                      <a:pt x="247" y="162"/>
                    </a:lnTo>
                    <a:lnTo>
                      <a:pt x="246" y="150"/>
                    </a:lnTo>
                    <a:lnTo>
                      <a:pt x="245" y="139"/>
                    </a:lnTo>
                    <a:lnTo>
                      <a:pt x="245" y="127"/>
                    </a:lnTo>
                    <a:lnTo>
                      <a:pt x="246" y="116"/>
                    </a:lnTo>
                    <a:lnTo>
                      <a:pt x="247" y="105"/>
                    </a:lnTo>
                    <a:lnTo>
                      <a:pt x="248" y="94"/>
                    </a:lnTo>
                    <a:lnTo>
                      <a:pt x="251" y="84"/>
                    </a:lnTo>
                    <a:lnTo>
                      <a:pt x="254" y="74"/>
                    </a:lnTo>
                    <a:lnTo>
                      <a:pt x="257" y="65"/>
                    </a:lnTo>
                    <a:lnTo>
                      <a:pt x="261" y="56"/>
                    </a:lnTo>
                    <a:lnTo>
                      <a:pt x="266" y="48"/>
                    </a:lnTo>
                    <a:lnTo>
                      <a:pt x="271" y="40"/>
                    </a:lnTo>
                    <a:lnTo>
                      <a:pt x="277" y="33"/>
                    </a:lnTo>
                    <a:lnTo>
                      <a:pt x="283" y="26"/>
                    </a:lnTo>
                    <a:lnTo>
                      <a:pt x="290" y="20"/>
                    </a:lnTo>
                    <a:lnTo>
                      <a:pt x="298" y="15"/>
                    </a:lnTo>
                    <a:lnTo>
                      <a:pt x="307" y="10"/>
                    </a:lnTo>
                    <a:lnTo>
                      <a:pt x="316" y="7"/>
                    </a:lnTo>
                    <a:lnTo>
                      <a:pt x="326" y="4"/>
                    </a:lnTo>
                    <a:lnTo>
                      <a:pt x="337" y="1"/>
                    </a:lnTo>
                    <a:lnTo>
                      <a:pt x="348" y="0"/>
                    </a:lnTo>
                    <a:lnTo>
                      <a:pt x="36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127" name="Freeform 6"/>
              <p:cNvSpPr>
                <a:spLocks/>
              </p:cNvSpPr>
              <p:nvPr/>
            </p:nvSpPr>
            <p:spPr bwMode="auto">
              <a:xfrm>
                <a:off x="7421123" y="5045285"/>
                <a:ext cx="558775" cy="443916"/>
              </a:xfrm>
              <a:custGeom>
                <a:avLst/>
                <a:gdLst/>
                <a:ahLst/>
                <a:cxnLst>
                  <a:cxn ang="0">
                    <a:pos x="394" y="4"/>
                  </a:cxn>
                  <a:cxn ang="0">
                    <a:pos x="429" y="20"/>
                  </a:cxn>
                  <a:cxn ang="0">
                    <a:pos x="454" y="48"/>
                  </a:cxn>
                  <a:cxn ang="0">
                    <a:pos x="469" y="84"/>
                  </a:cxn>
                  <a:cxn ang="0">
                    <a:pos x="475" y="127"/>
                  </a:cxn>
                  <a:cxn ang="0">
                    <a:pos x="471" y="175"/>
                  </a:cxn>
                  <a:cxn ang="0">
                    <a:pos x="463" y="221"/>
                  </a:cxn>
                  <a:cxn ang="0">
                    <a:pos x="455" y="248"/>
                  </a:cxn>
                  <a:cxn ang="0">
                    <a:pos x="448" y="264"/>
                  </a:cxn>
                  <a:cxn ang="0">
                    <a:pos x="442" y="275"/>
                  </a:cxn>
                  <a:cxn ang="0">
                    <a:pos x="434" y="295"/>
                  </a:cxn>
                  <a:cxn ang="0">
                    <a:pos x="428" y="326"/>
                  </a:cxn>
                  <a:cxn ang="0">
                    <a:pos x="426" y="348"/>
                  </a:cxn>
                  <a:cxn ang="0">
                    <a:pos x="427" y="360"/>
                  </a:cxn>
                  <a:cxn ang="0">
                    <a:pos x="432" y="369"/>
                  </a:cxn>
                  <a:cxn ang="0">
                    <a:pos x="452" y="388"/>
                  </a:cxn>
                  <a:cxn ang="0">
                    <a:pos x="487" y="405"/>
                  </a:cxn>
                  <a:cxn ang="0">
                    <a:pos x="540" y="422"/>
                  </a:cxn>
                  <a:cxn ang="0">
                    <a:pos x="597" y="437"/>
                  </a:cxn>
                  <a:cxn ang="0">
                    <a:pos x="640" y="450"/>
                  </a:cxn>
                  <a:cxn ang="0">
                    <a:pos x="676" y="466"/>
                  </a:cxn>
                  <a:cxn ang="0">
                    <a:pos x="701" y="488"/>
                  </a:cxn>
                  <a:cxn ang="0">
                    <a:pos x="710" y="511"/>
                  </a:cxn>
                  <a:cxn ang="0">
                    <a:pos x="713" y="530"/>
                  </a:cxn>
                  <a:cxn ang="0">
                    <a:pos x="717" y="553"/>
                  </a:cxn>
                  <a:cxn ang="0">
                    <a:pos x="720" y="569"/>
                  </a:cxn>
                  <a:cxn ang="0">
                    <a:pos x="0" y="571"/>
                  </a:cxn>
                  <a:cxn ang="0">
                    <a:pos x="2" y="558"/>
                  </a:cxn>
                  <a:cxn ang="0">
                    <a:pos x="6" y="535"/>
                  </a:cxn>
                  <a:cxn ang="0">
                    <a:pos x="9" y="515"/>
                  </a:cxn>
                  <a:cxn ang="0">
                    <a:pos x="15" y="494"/>
                  </a:cxn>
                  <a:cxn ang="0">
                    <a:pos x="37" y="471"/>
                  </a:cxn>
                  <a:cxn ang="0">
                    <a:pos x="71" y="454"/>
                  </a:cxn>
                  <a:cxn ang="0">
                    <a:pos x="112" y="440"/>
                  </a:cxn>
                  <a:cxn ang="0">
                    <a:pos x="169" y="425"/>
                  </a:cxn>
                  <a:cxn ang="0">
                    <a:pos x="213" y="412"/>
                  </a:cxn>
                  <a:cxn ang="0">
                    <a:pos x="252" y="397"/>
                  </a:cxn>
                  <a:cxn ang="0">
                    <a:pos x="280" y="377"/>
                  </a:cxn>
                  <a:cxn ang="0">
                    <a:pos x="291" y="365"/>
                  </a:cxn>
                  <a:cxn ang="0">
                    <a:pos x="294" y="355"/>
                  </a:cxn>
                  <a:cxn ang="0">
                    <a:pos x="293" y="339"/>
                  </a:cxn>
                  <a:cxn ang="0">
                    <a:pos x="289" y="308"/>
                  </a:cxn>
                  <a:cxn ang="0">
                    <a:pos x="283" y="286"/>
                  </a:cxn>
                  <a:cxn ang="0">
                    <a:pos x="275" y="270"/>
                  </a:cxn>
                  <a:cxn ang="0">
                    <a:pos x="268" y="257"/>
                  </a:cxn>
                  <a:cxn ang="0">
                    <a:pos x="261" y="237"/>
                  </a:cxn>
                  <a:cxn ang="0">
                    <a:pos x="253" y="201"/>
                  </a:cxn>
                  <a:cxn ang="0">
                    <a:pos x="246" y="150"/>
                  </a:cxn>
                  <a:cxn ang="0">
                    <a:pos x="247" y="105"/>
                  </a:cxn>
                  <a:cxn ang="0">
                    <a:pos x="257" y="65"/>
                  </a:cxn>
                  <a:cxn ang="0">
                    <a:pos x="277" y="33"/>
                  </a:cxn>
                  <a:cxn ang="0">
                    <a:pos x="307" y="10"/>
                  </a:cxn>
                  <a:cxn ang="0">
                    <a:pos x="348" y="0"/>
                  </a:cxn>
                </a:cxnLst>
                <a:rect l="0" t="0" r="r" b="b"/>
                <a:pathLst>
                  <a:path w="720" h="572">
                    <a:moveTo>
                      <a:pt x="360" y="0"/>
                    </a:moveTo>
                    <a:lnTo>
                      <a:pt x="372" y="0"/>
                    </a:lnTo>
                    <a:lnTo>
                      <a:pt x="383" y="1"/>
                    </a:lnTo>
                    <a:lnTo>
                      <a:pt x="394" y="4"/>
                    </a:lnTo>
                    <a:lnTo>
                      <a:pt x="404" y="7"/>
                    </a:lnTo>
                    <a:lnTo>
                      <a:pt x="413" y="10"/>
                    </a:lnTo>
                    <a:lnTo>
                      <a:pt x="421" y="15"/>
                    </a:lnTo>
                    <a:lnTo>
                      <a:pt x="429" y="20"/>
                    </a:lnTo>
                    <a:lnTo>
                      <a:pt x="437" y="26"/>
                    </a:lnTo>
                    <a:lnTo>
                      <a:pt x="443" y="33"/>
                    </a:lnTo>
                    <a:lnTo>
                      <a:pt x="449" y="40"/>
                    </a:lnTo>
                    <a:lnTo>
                      <a:pt x="454" y="48"/>
                    </a:lnTo>
                    <a:lnTo>
                      <a:pt x="459" y="56"/>
                    </a:lnTo>
                    <a:lnTo>
                      <a:pt x="463" y="65"/>
                    </a:lnTo>
                    <a:lnTo>
                      <a:pt x="466" y="74"/>
                    </a:lnTo>
                    <a:lnTo>
                      <a:pt x="469" y="84"/>
                    </a:lnTo>
                    <a:lnTo>
                      <a:pt x="472" y="94"/>
                    </a:lnTo>
                    <a:lnTo>
                      <a:pt x="473" y="105"/>
                    </a:lnTo>
                    <a:lnTo>
                      <a:pt x="474" y="116"/>
                    </a:lnTo>
                    <a:lnTo>
                      <a:pt x="475" y="127"/>
                    </a:lnTo>
                    <a:lnTo>
                      <a:pt x="475" y="139"/>
                    </a:lnTo>
                    <a:lnTo>
                      <a:pt x="474" y="150"/>
                    </a:lnTo>
                    <a:lnTo>
                      <a:pt x="473" y="162"/>
                    </a:lnTo>
                    <a:lnTo>
                      <a:pt x="471" y="175"/>
                    </a:lnTo>
                    <a:lnTo>
                      <a:pt x="469" y="188"/>
                    </a:lnTo>
                    <a:lnTo>
                      <a:pt x="467" y="201"/>
                    </a:lnTo>
                    <a:lnTo>
                      <a:pt x="465" y="211"/>
                    </a:lnTo>
                    <a:lnTo>
                      <a:pt x="463" y="221"/>
                    </a:lnTo>
                    <a:lnTo>
                      <a:pt x="461" y="229"/>
                    </a:lnTo>
                    <a:lnTo>
                      <a:pt x="459" y="237"/>
                    </a:lnTo>
                    <a:lnTo>
                      <a:pt x="457" y="243"/>
                    </a:lnTo>
                    <a:lnTo>
                      <a:pt x="455" y="248"/>
                    </a:lnTo>
                    <a:lnTo>
                      <a:pt x="454" y="253"/>
                    </a:lnTo>
                    <a:lnTo>
                      <a:pt x="452" y="257"/>
                    </a:lnTo>
                    <a:lnTo>
                      <a:pt x="450" y="261"/>
                    </a:lnTo>
                    <a:lnTo>
                      <a:pt x="448" y="264"/>
                    </a:lnTo>
                    <a:lnTo>
                      <a:pt x="447" y="267"/>
                    </a:lnTo>
                    <a:lnTo>
                      <a:pt x="445" y="270"/>
                    </a:lnTo>
                    <a:lnTo>
                      <a:pt x="444" y="272"/>
                    </a:lnTo>
                    <a:lnTo>
                      <a:pt x="442" y="275"/>
                    </a:lnTo>
                    <a:lnTo>
                      <a:pt x="439" y="282"/>
                    </a:lnTo>
                    <a:lnTo>
                      <a:pt x="437" y="286"/>
                    </a:lnTo>
                    <a:lnTo>
                      <a:pt x="436" y="290"/>
                    </a:lnTo>
                    <a:lnTo>
                      <a:pt x="434" y="295"/>
                    </a:lnTo>
                    <a:lnTo>
                      <a:pt x="432" y="301"/>
                    </a:lnTo>
                    <a:lnTo>
                      <a:pt x="431" y="308"/>
                    </a:lnTo>
                    <a:lnTo>
                      <a:pt x="430" y="317"/>
                    </a:lnTo>
                    <a:lnTo>
                      <a:pt x="428" y="326"/>
                    </a:lnTo>
                    <a:lnTo>
                      <a:pt x="427" y="333"/>
                    </a:lnTo>
                    <a:lnTo>
                      <a:pt x="427" y="339"/>
                    </a:lnTo>
                    <a:lnTo>
                      <a:pt x="426" y="344"/>
                    </a:lnTo>
                    <a:lnTo>
                      <a:pt x="426" y="348"/>
                    </a:lnTo>
                    <a:lnTo>
                      <a:pt x="426" y="352"/>
                    </a:lnTo>
                    <a:lnTo>
                      <a:pt x="426" y="355"/>
                    </a:lnTo>
                    <a:lnTo>
                      <a:pt x="426" y="358"/>
                    </a:lnTo>
                    <a:lnTo>
                      <a:pt x="427" y="360"/>
                    </a:lnTo>
                    <a:lnTo>
                      <a:pt x="428" y="363"/>
                    </a:lnTo>
                    <a:lnTo>
                      <a:pt x="429" y="365"/>
                    </a:lnTo>
                    <a:lnTo>
                      <a:pt x="431" y="367"/>
                    </a:lnTo>
                    <a:lnTo>
                      <a:pt x="432" y="369"/>
                    </a:lnTo>
                    <a:lnTo>
                      <a:pt x="434" y="372"/>
                    </a:lnTo>
                    <a:lnTo>
                      <a:pt x="440" y="377"/>
                    </a:lnTo>
                    <a:lnTo>
                      <a:pt x="446" y="383"/>
                    </a:lnTo>
                    <a:lnTo>
                      <a:pt x="452" y="388"/>
                    </a:lnTo>
                    <a:lnTo>
                      <a:pt x="460" y="393"/>
                    </a:lnTo>
                    <a:lnTo>
                      <a:pt x="468" y="397"/>
                    </a:lnTo>
                    <a:lnTo>
                      <a:pt x="477" y="401"/>
                    </a:lnTo>
                    <a:lnTo>
                      <a:pt x="487" y="405"/>
                    </a:lnTo>
                    <a:lnTo>
                      <a:pt x="497" y="409"/>
                    </a:lnTo>
                    <a:lnTo>
                      <a:pt x="507" y="412"/>
                    </a:lnTo>
                    <a:lnTo>
                      <a:pt x="517" y="415"/>
                    </a:lnTo>
                    <a:lnTo>
                      <a:pt x="540" y="422"/>
                    </a:lnTo>
                    <a:lnTo>
                      <a:pt x="562" y="428"/>
                    </a:lnTo>
                    <a:lnTo>
                      <a:pt x="574" y="431"/>
                    </a:lnTo>
                    <a:lnTo>
                      <a:pt x="585" y="434"/>
                    </a:lnTo>
                    <a:lnTo>
                      <a:pt x="597" y="437"/>
                    </a:lnTo>
                    <a:lnTo>
                      <a:pt x="608" y="440"/>
                    </a:lnTo>
                    <a:lnTo>
                      <a:pt x="619" y="443"/>
                    </a:lnTo>
                    <a:lnTo>
                      <a:pt x="629" y="446"/>
                    </a:lnTo>
                    <a:lnTo>
                      <a:pt x="640" y="450"/>
                    </a:lnTo>
                    <a:lnTo>
                      <a:pt x="649" y="454"/>
                    </a:lnTo>
                    <a:lnTo>
                      <a:pt x="659" y="458"/>
                    </a:lnTo>
                    <a:lnTo>
                      <a:pt x="667" y="462"/>
                    </a:lnTo>
                    <a:lnTo>
                      <a:pt x="676" y="466"/>
                    </a:lnTo>
                    <a:lnTo>
                      <a:pt x="683" y="471"/>
                    </a:lnTo>
                    <a:lnTo>
                      <a:pt x="690" y="477"/>
                    </a:lnTo>
                    <a:lnTo>
                      <a:pt x="696" y="482"/>
                    </a:lnTo>
                    <a:lnTo>
                      <a:pt x="701" y="488"/>
                    </a:lnTo>
                    <a:lnTo>
                      <a:pt x="705" y="494"/>
                    </a:lnTo>
                    <a:lnTo>
                      <a:pt x="708" y="501"/>
                    </a:lnTo>
                    <a:lnTo>
                      <a:pt x="710" y="509"/>
                    </a:lnTo>
                    <a:lnTo>
                      <a:pt x="710" y="511"/>
                    </a:lnTo>
                    <a:lnTo>
                      <a:pt x="711" y="515"/>
                    </a:lnTo>
                    <a:lnTo>
                      <a:pt x="712" y="519"/>
                    </a:lnTo>
                    <a:lnTo>
                      <a:pt x="712" y="524"/>
                    </a:lnTo>
                    <a:lnTo>
                      <a:pt x="713" y="530"/>
                    </a:lnTo>
                    <a:lnTo>
                      <a:pt x="714" y="535"/>
                    </a:lnTo>
                    <a:lnTo>
                      <a:pt x="715" y="541"/>
                    </a:lnTo>
                    <a:lnTo>
                      <a:pt x="716" y="547"/>
                    </a:lnTo>
                    <a:lnTo>
                      <a:pt x="717" y="553"/>
                    </a:lnTo>
                    <a:lnTo>
                      <a:pt x="718" y="558"/>
                    </a:lnTo>
                    <a:lnTo>
                      <a:pt x="719" y="562"/>
                    </a:lnTo>
                    <a:lnTo>
                      <a:pt x="719" y="566"/>
                    </a:lnTo>
                    <a:lnTo>
                      <a:pt x="720" y="569"/>
                    </a:lnTo>
                    <a:lnTo>
                      <a:pt x="720" y="571"/>
                    </a:lnTo>
                    <a:lnTo>
                      <a:pt x="720" y="572"/>
                    </a:lnTo>
                    <a:lnTo>
                      <a:pt x="0" y="572"/>
                    </a:lnTo>
                    <a:lnTo>
                      <a:pt x="0" y="571"/>
                    </a:lnTo>
                    <a:lnTo>
                      <a:pt x="0" y="569"/>
                    </a:lnTo>
                    <a:lnTo>
                      <a:pt x="1" y="566"/>
                    </a:lnTo>
                    <a:lnTo>
                      <a:pt x="2" y="562"/>
                    </a:lnTo>
                    <a:lnTo>
                      <a:pt x="2" y="558"/>
                    </a:lnTo>
                    <a:lnTo>
                      <a:pt x="3" y="553"/>
                    </a:lnTo>
                    <a:lnTo>
                      <a:pt x="4" y="547"/>
                    </a:lnTo>
                    <a:lnTo>
                      <a:pt x="5" y="541"/>
                    </a:lnTo>
                    <a:lnTo>
                      <a:pt x="6" y="535"/>
                    </a:lnTo>
                    <a:lnTo>
                      <a:pt x="7" y="530"/>
                    </a:lnTo>
                    <a:lnTo>
                      <a:pt x="8" y="524"/>
                    </a:lnTo>
                    <a:lnTo>
                      <a:pt x="9" y="519"/>
                    </a:lnTo>
                    <a:lnTo>
                      <a:pt x="9" y="515"/>
                    </a:lnTo>
                    <a:lnTo>
                      <a:pt x="10" y="511"/>
                    </a:lnTo>
                    <a:lnTo>
                      <a:pt x="10" y="509"/>
                    </a:lnTo>
                    <a:lnTo>
                      <a:pt x="12" y="501"/>
                    </a:lnTo>
                    <a:lnTo>
                      <a:pt x="15" y="494"/>
                    </a:lnTo>
                    <a:lnTo>
                      <a:pt x="19" y="488"/>
                    </a:lnTo>
                    <a:lnTo>
                      <a:pt x="24" y="482"/>
                    </a:lnTo>
                    <a:lnTo>
                      <a:pt x="30" y="477"/>
                    </a:lnTo>
                    <a:lnTo>
                      <a:pt x="37" y="471"/>
                    </a:lnTo>
                    <a:lnTo>
                      <a:pt x="45" y="466"/>
                    </a:lnTo>
                    <a:lnTo>
                      <a:pt x="53" y="462"/>
                    </a:lnTo>
                    <a:lnTo>
                      <a:pt x="61" y="458"/>
                    </a:lnTo>
                    <a:lnTo>
                      <a:pt x="71" y="454"/>
                    </a:lnTo>
                    <a:lnTo>
                      <a:pt x="81" y="450"/>
                    </a:lnTo>
                    <a:lnTo>
                      <a:pt x="91" y="446"/>
                    </a:lnTo>
                    <a:lnTo>
                      <a:pt x="101" y="443"/>
                    </a:lnTo>
                    <a:lnTo>
                      <a:pt x="112" y="440"/>
                    </a:lnTo>
                    <a:lnTo>
                      <a:pt x="124" y="437"/>
                    </a:lnTo>
                    <a:lnTo>
                      <a:pt x="146" y="431"/>
                    </a:lnTo>
                    <a:lnTo>
                      <a:pt x="158" y="428"/>
                    </a:lnTo>
                    <a:lnTo>
                      <a:pt x="169" y="425"/>
                    </a:lnTo>
                    <a:lnTo>
                      <a:pt x="180" y="422"/>
                    </a:lnTo>
                    <a:lnTo>
                      <a:pt x="192" y="419"/>
                    </a:lnTo>
                    <a:lnTo>
                      <a:pt x="203" y="415"/>
                    </a:lnTo>
                    <a:lnTo>
                      <a:pt x="213" y="412"/>
                    </a:lnTo>
                    <a:lnTo>
                      <a:pt x="223" y="409"/>
                    </a:lnTo>
                    <a:lnTo>
                      <a:pt x="234" y="405"/>
                    </a:lnTo>
                    <a:lnTo>
                      <a:pt x="243" y="401"/>
                    </a:lnTo>
                    <a:lnTo>
                      <a:pt x="252" y="397"/>
                    </a:lnTo>
                    <a:lnTo>
                      <a:pt x="260" y="393"/>
                    </a:lnTo>
                    <a:lnTo>
                      <a:pt x="268" y="388"/>
                    </a:lnTo>
                    <a:lnTo>
                      <a:pt x="275" y="383"/>
                    </a:lnTo>
                    <a:lnTo>
                      <a:pt x="280" y="377"/>
                    </a:lnTo>
                    <a:lnTo>
                      <a:pt x="286" y="372"/>
                    </a:lnTo>
                    <a:lnTo>
                      <a:pt x="288" y="369"/>
                    </a:lnTo>
                    <a:lnTo>
                      <a:pt x="289" y="367"/>
                    </a:lnTo>
                    <a:lnTo>
                      <a:pt x="291" y="365"/>
                    </a:lnTo>
                    <a:lnTo>
                      <a:pt x="292" y="363"/>
                    </a:lnTo>
                    <a:lnTo>
                      <a:pt x="293" y="360"/>
                    </a:lnTo>
                    <a:lnTo>
                      <a:pt x="294" y="358"/>
                    </a:lnTo>
                    <a:lnTo>
                      <a:pt x="294" y="355"/>
                    </a:lnTo>
                    <a:lnTo>
                      <a:pt x="294" y="352"/>
                    </a:lnTo>
                    <a:lnTo>
                      <a:pt x="294" y="348"/>
                    </a:lnTo>
                    <a:lnTo>
                      <a:pt x="294" y="344"/>
                    </a:lnTo>
                    <a:lnTo>
                      <a:pt x="293" y="339"/>
                    </a:lnTo>
                    <a:lnTo>
                      <a:pt x="293" y="333"/>
                    </a:lnTo>
                    <a:lnTo>
                      <a:pt x="292" y="326"/>
                    </a:lnTo>
                    <a:lnTo>
                      <a:pt x="290" y="317"/>
                    </a:lnTo>
                    <a:lnTo>
                      <a:pt x="289" y="308"/>
                    </a:lnTo>
                    <a:lnTo>
                      <a:pt x="288" y="301"/>
                    </a:lnTo>
                    <a:lnTo>
                      <a:pt x="286" y="295"/>
                    </a:lnTo>
                    <a:lnTo>
                      <a:pt x="284" y="290"/>
                    </a:lnTo>
                    <a:lnTo>
                      <a:pt x="283" y="286"/>
                    </a:lnTo>
                    <a:lnTo>
                      <a:pt x="281" y="282"/>
                    </a:lnTo>
                    <a:lnTo>
                      <a:pt x="278" y="275"/>
                    </a:lnTo>
                    <a:lnTo>
                      <a:pt x="277" y="272"/>
                    </a:lnTo>
                    <a:lnTo>
                      <a:pt x="275" y="270"/>
                    </a:lnTo>
                    <a:lnTo>
                      <a:pt x="273" y="267"/>
                    </a:lnTo>
                    <a:lnTo>
                      <a:pt x="272" y="264"/>
                    </a:lnTo>
                    <a:lnTo>
                      <a:pt x="270" y="261"/>
                    </a:lnTo>
                    <a:lnTo>
                      <a:pt x="268" y="257"/>
                    </a:lnTo>
                    <a:lnTo>
                      <a:pt x="266" y="253"/>
                    </a:lnTo>
                    <a:lnTo>
                      <a:pt x="265" y="248"/>
                    </a:lnTo>
                    <a:lnTo>
                      <a:pt x="263" y="243"/>
                    </a:lnTo>
                    <a:lnTo>
                      <a:pt x="261" y="237"/>
                    </a:lnTo>
                    <a:lnTo>
                      <a:pt x="259" y="229"/>
                    </a:lnTo>
                    <a:lnTo>
                      <a:pt x="257" y="221"/>
                    </a:lnTo>
                    <a:lnTo>
                      <a:pt x="255" y="211"/>
                    </a:lnTo>
                    <a:lnTo>
                      <a:pt x="253" y="201"/>
                    </a:lnTo>
                    <a:lnTo>
                      <a:pt x="251" y="188"/>
                    </a:lnTo>
                    <a:lnTo>
                      <a:pt x="249" y="175"/>
                    </a:lnTo>
                    <a:lnTo>
                      <a:pt x="247" y="162"/>
                    </a:lnTo>
                    <a:lnTo>
                      <a:pt x="246" y="150"/>
                    </a:lnTo>
                    <a:lnTo>
                      <a:pt x="245" y="139"/>
                    </a:lnTo>
                    <a:lnTo>
                      <a:pt x="245" y="127"/>
                    </a:lnTo>
                    <a:lnTo>
                      <a:pt x="246" y="116"/>
                    </a:lnTo>
                    <a:lnTo>
                      <a:pt x="247" y="105"/>
                    </a:lnTo>
                    <a:lnTo>
                      <a:pt x="248" y="94"/>
                    </a:lnTo>
                    <a:lnTo>
                      <a:pt x="251" y="84"/>
                    </a:lnTo>
                    <a:lnTo>
                      <a:pt x="254" y="74"/>
                    </a:lnTo>
                    <a:lnTo>
                      <a:pt x="257" y="65"/>
                    </a:lnTo>
                    <a:lnTo>
                      <a:pt x="261" y="56"/>
                    </a:lnTo>
                    <a:lnTo>
                      <a:pt x="266" y="48"/>
                    </a:lnTo>
                    <a:lnTo>
                      <a:pt x="271" y="40"/>
                    </a:lnTo>
                    <a:lnTo>
                      <a:pt x="277" y="33"/>
                    </a:lnTo>
                    <a:lnTo>
                      <a:pt x="283" y="26"/>
                    </a:lnTo>
                    <a:lnTo>
                      <a:pt x="290" y="20"/>
                    </a:lnTo>
                    <a:lnTo>
                      <a:pt x="298" y="15"/>
                    </a:lnTo>
                    <a:lnTo>
                      <a:pt x="307" y="10"/>
                    </a:lnTo>
                    <a:lnTo>
                      <a:pt x="316" y="7"/>
                    </a:lnTo>
                    <a:lnTo>
                      <a:pt x="326" y="4"/>
                    </a:lnTo>
                    <a:lnTo>
                      <a:pt x="337" y="1"/>
                    </a:lnTo>
                    <a:lnTo>
                      <a:pt x="348" y="0"/>
                    </a:lnTo>
                    <a:lnTo>
                      <a:pt x="36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grpSp>
        <p:grpSp>
          <p:nvGrpSpPr>
            <p:cNvPr id="71" name="Group 66"/>
            <p:cNvGrpSpPr/>
            <p:nvPr/>
          </p:nvGrpSpPr>
          <p:grpSpPr>
            <a:xfrm>
              <a:off x="7606981" y="4087855"/>
              <a:ext cx="545420" cy="350021"/>
              <a:chOff x="2913063" y="100013"/>
              <a:chExt cx="1635125" cy="1049337"/>
            </a:xfrm>
            <a:solidFill>
              <a:schemeClr val="bg1"/>
            </a:solidFill>
          </p:grpSpPr>
          <p:sp>
            <p:nvSpPr>
              <p:cNvPr id="116" name="Freeform 47"/>
              <p:cNvSpPr>
                <a:spLocks/>
              </p:cNvSpPr>
              <p:nvPr/>
            </p:nvSpPr>
            <p:spPr bwMode="auto">
              <a:xfrm>
                <a:off x="4298950" y="130175"/>
                <a:ext cx="249238" cy="590550"/>
              </a:xfrm>
              <a:custGeom>
                <a:avLst/>
                <a:gdLst/>
                <a:ahLst/>
                <a:cxnLst>
                  <a:cxn ang="0">
                    <a:pos x="64" y="0"/>
                  </a:cxn>
                  <a:cxn ang="0">
                    <a:pos x="157" y="355"/>
                  </a:cxn>
                  <a:cxn ang="0">
                    <a:pos x="87" y="372"/>
                  </a:cxn>
                  <a:cxn ang="0">
                    <a:pos x="0" y="18"/>
                  </a:cxn>
                  <a:cxn ang="0">
                    <a:pos x="64" y="0"/>
                  </a:cxn>
                </a:cxnLst>
                <a:rect l="0" t="0" r="r" b="b"/>
                <a:pathLst>
                  <a:path w="157" h="372">
                    <a:moveTo>
                      <a:pt x="64" y="0"/>
                    </a:moveTo>
                    <a:lnTo>
                      <a:pt x="157" y="355"/>
                    </a:lnTo>
                    <a:lnTo>
                      <a:pt x="87" y="372"/>
                    </a:lnTo>
                    <a:lnTo>
                      <a:pt x="0" y="18"/>
                    </a:lnTo>
                    <a:lnTo>
                      <a:pt x="64"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117" name="Freeform 48"/>
              <p:cNvSpPr>
                <a:spLocks/>
              </p:cNvSpPr>
              <p:nvPr/>
            </p:nvSpPr>
            <p:spPr bwMode="auto">
              <a:xfrm>
                <a:off x="2913063" y="100013"/>
                <a:ext cx="265113" cy="604838"/>
              </a:xfrm>
              <a:custGeom>
                <a:avLst/>
                <a:gdLst/>
                <a:ahLst/>
                <a:cxnLst>
                  <a:cxn ang="0">
                    <a:pos x="100" y="0"/>
                  </a:cxn>
                  <a:cxn ang="0">
                    <a:pos x="167" y="26"/>
                  </a:cxn>
                  <a:cxn ang="0">
                    <a:pos x="66" y="381"/>
                  </a:cxn>
                  <a:cxn ang="0">
                    <a:pos x="0" y="353"/>
                  </a:cxn>
                  <a:cxn ang="0">
                    <a:pos x="100" y="0"/>
                  </a:cxn>
                </a:cxnLst>
                <a:rect l="0" t="0" r="r" b="b"/>
                <a:pathLst>
                  <a:path w="167" h="381">
                    <a:moveTo>
                      <a:pt x="100" y="0"/>
                    </a:moveTo>
                    <a:lnTo>
                      <a:pt x="167" y="26"/>
                    </a:lnTo>
                    <a:lnTo>
                      <a:pt x="66" y="381"/>
                    </a:lnTo>
                    <a:lnTo>
                      <a:pt x="0" y="353"/>
                    </a:lnTo>
                    <a:lnTo>
                      <a:pt x="10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118" name="Freeform 49"/>
              <p:cNvSpPr>
                <a:spLocks/>
              </p:cNvSpPr>
              <p:nvPr/>
            </p:nvSpPr>
            <p:spPr bwMode="auto">
              <a:xfrm>
                <a:off x="3125788" y="158750"/>
                <a:ext cx="1235075" cy="990600"/>
              </a:xfrm>
              <a:custGeom>
                <a:avLst/>
                <a:gdLst/>
                <a:ahLst/>
                <a:cxnLst>
                  <a:cxn ang="0">
                    <a:pos x="510" y="24"/>
                  </a:cxn>
                  <a:cxn ang="0">
                    <a:pos x="602" y="37"/>
                  </a:cxn>
                  <a:cxn ang="0">
                    <a:pos x="695" y="32"/>
                  </a:cxn>
                  <a:cxn ang="0">
                    <a:pos x="720" y="385"/>
                  </a:cxn>
                  <a:cxn ang="0">
                    <a:pos x="714" y="454"/>
                  </a:cxn>
                  <a:cxn ang="0">
                    <a:pos x="638" y="481"/>
                  </a:cxn>
                  <a:cxn ang="0">
                    <a:pos x="625" y="519"/>
                  </a:cxn>
                  <a:cxn ang="0">
                    <a:pos x="561" y="538"/>
                  </a:cxn>
                  <a:cxn ang="0">
                    <a:pos x="550" y="569"/>
                  </a:cxn>
                  <a:cxn ang="0">
                    <a:pos x="493" y="587"/>
                  </a:cxn>
                  <a:cxn ang="0">
                    <a:pos x="464" y="610"/>
                  </a:cxn>
                  <a:cxn ang="0">
                    <a:pos x="397" y="614"/>
                  </a:cxn>
                  <a:cxn ang="0">
                    <a:pos x="358" y="597"/>
                  </a:cxn>
                  <a:cxn ang="0">
                    <a:pos x="299" y="623"/>
                  </a:cxn>
                  <a:cxn ang="0">
                    <a:pos x="258" y="584"/>
                  </a:cxn>
                  <a:cxn ang="0">
                    <a:pos x="219" y="595"/>
                  </a:cxn>
                  <a:cxn ang="0">
                    <a:pos x="177" y="548"/>
                  </a:cxn>
                  <a:cxn ang="0">
                    <a:pos x="147" y="531"/>
                  </a:cxn>
                  <a:cxn ang="0">
                    <a:pos x="114" y="487"/>
                  </a:cxn>
                  <a:cxn ang="0">
                    <a:pos x="146" y="428"/>
                  </a:cxn>
                  <a:cxn ang="0">
                    <a:pos x="116" y="424"/>
                  </a:cxn>
                  <a:cxn ang="0">
                    <a:pos x="72" y="449"/>
                  </a:cxn>
                  <a:cxn ang="0">
                    <a:pos x="27" y="403"/>
                  </a:cxn>
                  <a:cxn ang="0">
                    <a:pos x="63" y="356"/>
                  </a:cxn>
                  <a:cxn ang="0">
                    <a:pos x="156" y="407"/>
                  </a:cxn>
                  <a:cxn ang="0">
                    <a:pos x="192" y="391"/>
                  </a:cxn>
                  <a:cxn ang="0">
                    <a:pos x="243" y="421"/>
                  </a:cxn>
                  <a:cxn ang="0">
                    <a:pos x="258" y="442"/>
                  </a:cxn>
                  <a:cxn ang="0">
                    <a:pos x="313" y="467"/>
                  </a:cxn>
                  <a:cxn ang="0">
                    <a:pos x="322" y="506"/>
                  </a:cxn>
                  <a:cxn ang="0">
                    <a:pos x="364" y="546"/>
                  </a:cxn>
                  <a:cxn ang="0">
                    <a:pos x="400" y="590"/>
                  </a:cxn>
                  <a:cxn ang="0">
                    <a:pos x="451" y="587"/>
                  </a:cxn>
                  <a:cxn ang="0">
                    <a:pos x="430" y="550"/>
                  </a:cxn>
                  <a:cxn ang="0">
                    <a:pos x="383" y="506"/>
                  </a:cxn>
                  <a:cxn ang="0">
                    <a:pos x="397" y="489"/>
                  </a:cxn>
                  <a:cxn ang="0">
                    <a:pos x="496" y="556"/>
                  </a:cxn>
                  <a:cxn ang="0">
                    <a:pos x="534" y="536"/>
                  </a:cxn>
                  <a:cxn ang="0">
                    <a:pos x="486" y="485"/>
                  </a:cxn>
                  <a:cxn ang="0">
                    <a:pos x="422" y="430"/>
                  </a:cxn>
                  <a:cxn ang="0">
                    <a:pos x="438" y="411"/>
                  </a:cxn>
                  <a:cxn ang="0">
                    <a:pos x="528" y="480"/>
                  </a:cxn>
                  <a:cxn ang="0">
                    <a:pos x="604" y="500"/>
                  </a:cxn>
                  <a:cxn ang="0">
                    <a:pos x="571" y="430"/>
                  </a:cxn>
                  <a:cxn ang="0">
                    <a:pos x="481" y="345"/>
                  </a:cxn>
                  <a:cxn ang="0">
                    <a:pos x="468" y="305"/>
                  </a:cxn>
                  <a:cxn ang="0">
                    <a:pos x="520" y="345"/>
                  </a:cxn>
                  <a:cxn ang="0">
                    <a:pos x="589" y="408"/>
                  </a:cxn>
                  <a:cxn ang="0">
                    <a:pos x="643" y="447"/>
                  </a:cxn>
                  <a:cxn ang="0">
                    <a:pos x="698" y="426"/>
                  </a:cxn>
                  <a:cxn ang="0">
                    <a:pos x="669" y="362"/>
                  </a:cxn>
                  <a:cxn ang="0">
                    <a:pos x="604" y="292"/>
                  </a:cxn>
                  <a:cxn ang="0">
                    <a:pos x="511" y="189"/>
                  </a:cxn>
                  <a:cxn ang="0">
                    <a:pos x="456" y="140"/>
                  </a:cxn>
                  <a:cxn ang="0">
                    <a:pos x="371" y="134"/>
                  </a:cxn>
                  <a:cxn ang="0">
                    <a:pos x="301" y="234"/>
                  </a:cxn>
                  <a:cxn ang="0">
                    <a:pos x="235" y="254"/>
                  </a:cxn>
                  <a:cxn ang="0">
                    <a:pos x="185" y="222"/>
                  </a:cxn>
                  <a:cxn ang="0">
                    <a:pos x="215" y="179"/>
                  </a:cxn>
                  <a:cxn ang="0">
                    <a:pos x="258" y="92"/>
                  </a:cxn>
                  <a:cxn ang="0">
                    <a:pos x="384" y="2"/>
                  </a:cxn>
                </a:cxnLst>
                <a:rect l="0" t="0" r="r" b="b"/>
                <a:pathLst>
                  <a:path w="778" h="624">
                    <a:moveTo>
                      <a:pt x="409" y="0"/>
                    </a:moveTo>
                    <a:lnTo>
                      <a:pt x="435" y="1"/>
                    </a:lnTo>
                    <a:lnTo>
                      <a:pt x="461" y="7"/>
                    </a:lnTo>
                    <a:lnTo>
                      <a:pt x="486" y="15"/>
                    </a:lnTo>
                    <a:lnTo>
                      <a:pt x="510" y="24"/>
                    </a:lnTo>
                    <a:lnTo>
                      <a:pt x="531" y="31"/>
                    </a:lnTo>
                    <a:lnTo>
                      <a:pt x="548" y="36"/>
                    </a:lnTo>
                    <a:lnTo>
                      <a:pt x="562" y="37"/>
                    </a:lnTo>
                    <a:lnTo>
                      <a:pt x="582" y="39"/>
                    </a:lnTo>
                    <a:lnTo>
                      <a:pt x="602" y="37"/>
                    </a:lnTo>
                    <a:lnTo>
                      <a:pt x="625" y="37"/>
                    </a:lnTo>
                    <a:lnTo>
                      <a:pt x="648" y="36"/>
                    </a:lnTo>
                    <a:lnTo>
                      <a:pt x="668" y="35"/>
                    </a:lnTo>
                    <a:lnTo>
                      <a:pt x="684" y="34"/>
                    </a:lnTo>
                    <a:lnTo>
                      <a:pt x="695" y="32"/>
                    </a:lnTo>
                    <a:lnTo>
                      <a:pt x="699" y="32"/>
                    </a:lnTo>
                    <a:lnTo>
                      <a:pt x="778" y="332"/>
                    </a:lnTo>
                    <a:lnTo>
                      <a:pt x="718" y="374"/>
                    </a:lnTo>
                    <a:lnTo>
                      <a:pt x="719" y="377"/>
                    </a:lnTo>
                    <a:lnTo>
                      <a:pt x="720" y="385"/>
                    </a:lnTo>
                    <a:lnTo>
                      <a:pt x="722" y="396"/>
                    </a:lnTo>
                    <a:lnTo>
                      <a:pt x="723" y="411"/>
                    </a:lnTo>
                    <a:lnTo>
                      <a:pt x="723" y="426"/>
                    </a:lnTo>
                    <a:lnTo>
                      <a:pt x="720" y="440"/>
                    </a:lnTo>
                    <a:lnTo>
                      <a:pt x="714" y="454"/>
                    </a:lnTo>
                    <a:lnTo>
                      <a:pt x="703" y="467"/>
                    </a:lnTo>
                    <a:lnTo>
                      <a:pt x="690" y="479"/>
                    </a:lnTo>
                    <a:lnTo>
                      <a:pt x="674" y="485"/>
                    </a:lnTo>
                    <a:lnTo>
                      <a:pt x="657" y="487"/>
                    </a:lnTo>
                    <a:lnTo>
                      <a:pt x="638" y="481"/>
                    </a:lnTo>
                    <a:lnTo>
                      <a:pt x="638" y="484"/>
                    </a:lnTo>
                    <a:lnTo>
                      <a:pt x="637" y="489"/>
                    </a:lnTo>
                    <a:lnTo>
                      <a:pt x="634" y="498"/>
                    </a:lnTo>
                    <a:lnTo>
                      <a:pt x="630" y="509"/>
                    </a:lnTo>
                    <a:lnTo>
                      <a:pt x="625" y="519"/>
                    </a:lnTo>
                    <a:lnTo>
                      <a:pt x="617" y="530"/>
                    </a:lnTo>
                    <a:lnTo>
                      <a:pt x="608" y="538"/>
                    </a:lnTo>
                    <a:lnTo>
                      <a:pt x="595" y="543"/>
                    </a:lnTo>
                    <a:lnTo>
                      <a:pt x="579" y="543"/>
                    </a:lnTo>
                    <a:lnTo>
                      <a:pt x="561" y="538"/>
                    </a:lnTo>
                    <a:lnTo>
                      <a:pt x="561" y="539"/>
                    </a:lnTo>
                    <a:lnTo>
                      <a:pt x="559" y="544"/>
                    </a:lnTo>
                    <a:lnTo>
                      <a:pt x="558" y="552"/>
                    </a:lnTo>
                    <a:lnTo>
                      <a:pt x="555" y="560"/>
                    </a:lnTo>
                    <a:lnTo>
                      <a:pt x="550" y="569"/>
                    </a:lnTo>
                    <a:lnTo>
                      <a:pt x="544" y="578"/>
                    </a:lnTo>
                    <a:lnTo>
                      <a:pt x="534" y="585"/>
                    </a:lnTo>
                    <a:lnTo>
                      <a:pt x="524" y="589"/>
                    </a:lnTo>
                    <a:lnTo>
                      <a:pt x="510" y="590"/>
                    </a:lnTo>
                    <a:lnTo>
                      <a:pt x="493" y="587"/>
                    </a:lnTo>
                    <a:lnTo>
                      <a:pt x="472" y="585"/>
                    </a:lnTo>
                    <a:lnTo>
                      <a:pt x="472" y="587"/>
                    </a:lnTo>
                    <a:lnTo>
                      <a:pt x="470" y="593"/>
                    </a:lnTo>
                    <a:lnTo>
                      <a:pt x="469" y="602"/>
                    </a:lnTo>
                    <a:lnTo>
                      <a:pt x="464" y="610"/>
                    </a:lnTo>
                    <a:lnTo>
                      <a:pt x="456" y="618"/>
                    </a:lnTo>
                    <a:lnTo>
                      <a:pt x="444" y="623"/>
                    </a:lnTo>
                    <a:lnTo>
                      <a:pt x="428" y="624"/>
                    </a:lnTo>
                    <a:lnTo>
                      <a:pt x="413" y="620"/>
                    </a:lnTo>
                    <a:lnTo>
                      <a:pt x="397" y="614"/>
                    </a:lnTo>
                    <a:lnTo>
                      <a:pt x="384" y="606"/>
                    </a:lnTo>
                    <a:lnTo>
                      <a:pt x="373" y="598"/>
                    </a:lnTo>
                    <a:lnTo>
                      <a:pt x="367" y="590"/>
                    </a:lnTo>
                    <a:lnTo>
                      <a:pt x="364" y="591"/>
                    </a:lnTo>
                    <a:lnTo>
                      <a:pt x="358" y="597"/>
                    </a:lnTo>
                    <a:lnTo>
                      <a:pt x="347" y="603"/>
                    </a:lnTo>
                    <a:lnTo>
                      <a:pt x="336" y="611"/>
                    </a:lnTo>
                    <a:lnTo>
                      <a:pt x="322" y="618"/>
                    </a:lnTo>
                    <a:lnTo>
                      <a:pt x="311" y="622"/>
                    </a:lnTo>
                    <a:lnTo>
                      <a:pt x="299" y="623"/>
                    </a:lnTo>
                    <a:lnTo>
                      <a:pt x="286" y="622"/>
                    </a:lnTo>
                    <a:lnTo>
                      <a:pt x="274" y="616"/>
                    </a:lnTo>
                    <a:lnTo>
                      <a:pt x="265" y="610"/>
                    </a:lnTo>
                    <a:lnTo>
                      <a:pt x="260" y="598"/>
                    </a:lnTo>
                    <a:lnTo>
                      <a:pt x="258" y="584"/>
                    </a:lnTo>
                    <a:lnTo>
                      <a:pt x="256" y="585"/>
                    </a:lnTo>
                    <a:lnTo>
                      <a:pt x="249" y="587"/>
                    </a:lnTo>
                    <a:lnTo>
                      <a:pt x="240" y="591"/>
                    </a:lnTo>
                    <a:lnTo>
                      <a:pt x="228" y="594"/>
                    </a:lnTo>
                    <a:lnTo>
                      <a:pt x="219" y="595"/>
                    </a:lnTo>
                    <a:lnTo>
                      <a:pt x="210" y="593"/>
                    </a:lnTo>
                    <a:lnTo>
                      <a:pt x="199" y="586"/>
                    </a:lnTo>
                    <a:lnTo>
                      <a:pt x="190" y="576"/>
                    </a:lnTo>
                    <a:lnTo>
                      <a:pt x="181" y="563"/>
                    </a:lnTo>
                    <a:lnTo>
                      <a:pt x="177" y="548"/>
                    </a:lnTo>
                    <a:lnTo>
                      <a:pt x="178" y="531"/>
                    </a:lnTo>
                    <a:lnTo>
                      <a:pt x="176" y="531"/>
                    </a:lnTo>
                    <a:lnTo>
                      <a:pt x="168" y="532"/>
                    </a:lnTo>
                    <a:lnTo>
                      <a:pt x="159" y="532"/>
                    </a:lnTo>
                    <a:lnTo>
                      <a:pt x="147" y="531"/>
                    </a:lnTo>
                    <a:lnTo>
                      <a:pt x="134" y="527"/>
                    </a:lnTo>
                    <a:lnTo>
                      <a:pt x="123" y="521"/>
                    </a:lnTo>
                    <a:lnTo>
                      <a:pt x="116" y="512"/>
                    </a:lnTo>
                    <a:lnTo>
                      <a:pt x="113" y="500"/>
                    </a:lnTo>
                    <a:lnTo>
                      <a:pt x="114" y="487"/>
                    </a:lnTo>
                    <a:lnTo>
                      <a:pt x="120" y="472"/>
                    </a:lnTo>
                    <a:lnTo>
                      <a:pt x="126" y="458"/>
                    </a:lnTo>
                    <a:lnTo>
                      <a:pt x="134" y="445"/>
                    </a:lnTo>
                    <a:lnTo>
                      <a:pt x="142" y="434"/>
                    </a:lnTo>
                    <a:lnTo>
                      <a:pt x="146" y="428"/>
                    </a:lnTo>
                    <a:lnTo>
                      <a:pt x="148" y="425"/>
                    </a:lnTo>
                    <a:lnTo>
                      <a:pt x="131" y="412"/>
                    </a:lnTo>
                    <a:lnTo>
                      <a:pt x="129" y="413"/>
                    </a:lnTo>
                    <a:lnTo>
                      <a:pt x="123" y="419"/>
                    </a:lnTo>
                    <a:lnTo>
                      <a:pt x="116" y="424"/>
                    </a:lnTo>
                    <a:lnTo>
                      <a:pt x="106" y="430"/>
                    </a:lnTo>
                    <a:lnTo>
                      <a:pt x="99" y="437"/>
                    </a:lnTo>
                    <a:lnTo>
                      <a:pt x="92" y="441"/>
                    </a:lnTo>
                    <a:lnTo>
                      <a:pt x="84" y="445"/>
                    </a:lnTo>
                    <a:lnTo>
                      <a:pt x="72" y="449"/>
                    </a:lnTo>
                    <a:lnTo>
                      <a:pt x="59" y="449"/>
                    </a:lnTo>
                    <a:lnTo>
                      <a:pt x="46" y="445"/>
                    </a:lnTo>
                    <a:lnTo>
                      <a:pt x="34" y="436"/>
                    </a:lnTo>
                    <a:lnTo>
                      <a:pt x="28" y="420"/>
                    </a:lnTo>
                    <a:lnTo>
                      <a:pt x="27" y="403"/>
                    </a:lnTo>
                    <a:lnTo>
                      <a:pt x="33" y="387"/>
                    </a:lnTo>
                    <a:lnTo>
                      <a:pt x="44" y="374"/>
                    </a:lnTo>
                    <a:lnTo>
                      <a:pt x="53" y="365"/>
                    </a:lnTo>
                    <a:lnTo>
                      <a:pt x="57" y="362"/>
                    </a:lnTo>
                    <a:lnTo>
                      <a:pt x="63" y="356"/>
                    </a:lnTo>
                    <a:lnTo>
                      <a:pt x="0" y="289"/>
                    </a:lnTo>
                    <a:lnTo>
                      <a:pt x="10" y="230"/>
                    </a:lnTo>
                    <a:lnTo>
                      <a:pt x="27" y="240"/>
                    </a:lnTo>
                    <a:lnTo>
                      <a:pt x="28" y="277"/>
                    </a:lnTo>
                    <a:lnTo>
                      <a:pt x="156" y="407"/>
                    </a:lnTo>
                    <a:lnTo>
                      <a:pt x="165" y="408"/>
                    </a:lnTo>
                    <a:lnTo>
                      <a:pt x="168" y="405"/>
                    </a:lnTo>
                    <a:lnTo>
                      <a:pt x="173" y="402"/>
                    </a:lnTo>
                    <a:lnTo>
                      <a:pt x="181" y="395"/>
                    </a:lnTo>
                    <a:lnTo>
                      <a:pt x="192" y="391"/>
                    </a:lnTo>
                    <a:lnTo>
                      <a:pt x="203" y="388"/>
                    </a:lnTo>
                    <a:lnTo>
                      <a:pt x="214" y="390"/>
                    </a:lnTo>
                    <a:lnTo>
                      <a:pt x="226" y="396"/>
                    </a:lnTo>
                    <a:lnTo>
                      <a:pt x="236" y="408"/>
                    </a:lnTo>
                    <a:lnTo>
                      <a:pt x="243" y="421"/>
                    </a:lnTo>
                    <a:lnTo>
                      <a:pt x="244" y="437"/>
                    </a:lnTo>
                    <a:lnTo>
                      <a:pt x="239" y="451"/>
                    </a:lnTo>
                    <a:lnTo>
                      <a:pt x="241" y="450"/>
                    </a:lnTo>
                    <a:lnTo>
                      <a:pt x="248" y="446"/>
                    </a:lnTo>
                    <a:lnTo>
                      <a:pt x="258" y="442"/>
                    </a:lnTo>
                    <a:lnTo>
                      <a:pt x="270" y="440"/>
                    </a:lnTo>
                    <a:lnTo>
                      <a:pt x="283" y="440"/>
                    </a:lnTo>
                    <a:lnTo>
                      <a:pt x="295" y="445"/>
                    </a:lnTo>
                    <a:lnTo>
                      <a:pt x="305" y="455"/>
                    </a:lnTo>
                    <a:lnTo>
                      <a:pt x="313" y="467"/>
                    </a:lnTo>
                    <a:lnTo>
                      <a:pt x="316" y="480"/>
                    </a:lnTo>
                    <a:lnTo>
                      <a:pt x="316" y="493"/>
                    </a:lnTo>
                    <a:lnTo>
                      <a:pt x="313" y="505"/>
                    </a:lnTo>
                    <a:lnTo>
                      <a:pt x="316" y="505"/>
                    </a:lnTo>
                    <a:lnTo>
                      <a:pt x="322" y="506"/>
                    </a:lnTo>
                    <a:lnTo>
                      <a:pt x="332" y="508"/>
                    </a:lnTo>
                    <a:lnTo>
                      <a:pt x="342" y="513"/>
                    </a:lnTo>
                    <a:lnTo>
                      <a:pt x="353" y="521"/>
                    </a:lnTo>
                    <a:lnTo>
                      <a:pt x="359" y="531"/>
                    </a:lnTo>
                    <a:lnTo>
                      <a:pt x="364" y="546"/>
                    </a:lnTo>
                    <a:lnTo>
                      <a:pt x="367" y="555"/>
                    </a:lnTo>
                    <a:lnTo>
                      <a:pt x="367" y="564"/>
                    </a:lnTo>
                    <a:lnTo>
                      <a:pt x="373" y="570"/>
                    </a:lnTo>
                    <a:lnTo>
                      <a:pt x="381" y="577"/>
                    </a:lnTo>
                    <a:lnTo>
                      <a:pt x="400" y="590"/>
                    </a:lnTo>
                    <a:lnTo>
                      <a:pt x="410" y="595"/>
                    </a:lnTo>
                    <a:lnTo>
                      <a:pt x="421" y="598"/>
                    </a:lnTo>
                    <a:lnTo>
                      <a:pt x="434" y="598"/>
                    </a:lnTo>
                    <a:lnTo>
                      <a:pt x="443" y="594"/>
                    </a:lnTo>
                    <a:lnTo>
                      <a:pt x="451" y="587"/>
                    </a:lnTo>
                    <a:lnTo>
                      <a:pt x="453" y="581"/>
                    </a:lnTo>
                    <a:lnTo>
                      <a:pt x="453" y="573"/>
                    </a:lnTo>
                    <a:lnTo>
                      <a:pt x="449" y="568"/>
                    </a:lnTo>
                    <a:lnTo>
                      <a:pt x="440" y="559"/>
                    </a:lnTo>
                    <a:lnTo>
                      <a:pt x="430" y="550"/>
                    </a:lnTo>
                    <a:lnTo>
                      <a:pt x="418" y="539"/>
                    </a:lnTo>
                    <a:lnTo>
                      <a:pt x="405" y="529"/>
                    </a:lnTo>
                    <a:lnTo>
                      <a:pt x="394" y="519"/>
                    </a:lnTo>
                    <a:lnTo>
                      <a:pt x="387" y="512"/>
                    </a:lnTo>
                    <a:lnTo>
                      <a:pt x="383" y="506"/>
                    </a:lnTo>
                    <a:lnTo>
                      <a:pt x="381" y="501"/>
                    </a:lnTo>
                    <a:lnTo>
                      <a:pt x="381" y="496"/>
                    </a:lnTo>
                    <a:lnTo>
                      <a:pt x="384" y="491"/>
                    </a:lnTo>
                    <a:lnTo>
                      <a:pt x="389" y="488"/>
                    </a:lnTo>
                    <a:lnTo>
                      <a:pt x="397" y="489"/>
                    </a:lnTo>
                    <a:lnTo>
                      <a:pt x="407" y="493"/>
                    </a:lnTo>
                    <a:lnTo>
                      <a:pt x="430" y="509"/>
                    </a:lnTo>
                    <a:lnTo>
                      <a:pt x="451" y="526"/>
                    </a:lnTo>
                    <a:lnTo>
                      <a:pt x="473" y="543"/>
                    </a:lnTo>
                    <a:lnTo>
                      <a:pt x="496" y="556"/>
                    </a:lnTo>
                    <a:lnTo>
                      <a:pt x="508" y="559"/>
                    </a:lnTo>
                    <a:lnTo>
                      <a:pt x="519" y="559"/>
                    </a:lnTo>
                    <a:lnTo>
                      <a:pt x="527" y="555"/>
                    </a:lnTo>
                    <a:lnTo>
                      <a:pt x="533" y="547"/>
                    </a:lnTo>
                    <a:lnTo>
                      <a:pt x="534" y="536"/>
                    </a:lnTo>
                    <a:lnTo>
                      <a:pt x="531" y="526"/>
                    </a:lnTo>
                    <a:lnTo>
                      <a:pt x="523" y="517"/>
                    </a:lnTo>
                    <a:lnTo>
                      <a:pt x="512" y="506"/>
                    </a:lnTo>
                    <a:lnTo>
                      <a:pt x="499" y="497"/>
                    </a:lnTo>
                    <a:lnTo>
                      <a:pt x="486" y="485"/>
                    </a:lnTo>
                    <a:lnTo>
                      <a:pt x="472" y="472"/>
                    </a:lnTo>
                    <a:lnTo>
                      <a:pt x="456" y="460"/>
                    </a:lnTo>
                    <a:lnTo>
                      <a:pt x="442" y="449"/>
                    </a:lnTo>
                    <a:lnTo>
                      <a:pt x="430" y="438"/>
                    </a:lnTo>
                    <a:lnTo>
                      <a:pt x="422" y="430"/>
                    </a:lnTo>
                    <a:lnTo>
                      <a:pt x="418" y="425"/>
                    </a:lnTo>
                    <a:lnTo>
                      <a:pt x="419" y="420"/>
                    </a:lnTo>
                    <a:lnTo>
                      <a:pt x="423" y="415"/>
                    </a:lnTo>
                    <a:lnTo>
                      <a:pt x="428" y="411"/>
                    </a:lnTo>
                    <a:lnTo>
                      <a:pt x="438" y="411"/>
                    </a:lnTo>
                    <a:lnTo>
                      <a:pt x="451" y="415"/>
                    </a:lnTo>
                    <a:lnTo>
                      <a:pt x="464" y="424"/>
                    </a:lnTo>
                    <a:lnTo>
                      <a:pt x="478" y="437"/>
                    </a:lnTo>
                    <a:lnTo>
                      <a:pt x="494" y="451"/>
                    </a:lnTo>
                    <a:lnTo>
                      <a:pt x="528" y="480"/>
                    </a:lnTo>
                    <a:lnTo>
                      <a:pt x="542" y="491"/>
                    </a:lnTo>
                    <a:lnTo>
                      <a:pt x="562" y="501"/>
                    </a:lnTo>
                    <a:lnTo>
                      <a:pt x="579" y="506"/>
                    </a:lnTo>
                    <a:lnTo>
                      <a:pt x="593" y="506"/>
                    </a:lnTo>
                    <a:lnTo>
                      <a:pt x="604" y="500"/>
                    </a:lnTo>
                    <a:lnTo>
                      <a:pt x="608" y="491"/>
                    </a:lnTo>
                    <a:lnTo>
                      <a:pt x="608" y="479"/>
                    </a:lnTo>
                    <a:lnTo>
                      <a:pt x="602" y="467"/>
                    </a:lnTo>
                    <a:lnTo>
                      <a:pt x="593" y="453"/>
                    </a:lnTo>
                    <a:lnTo>
                      <a:pt x="571" y="430"/>
                    </a:lnTo>
                    <a:lnTo>
                      <a:pt x="558" y="419"/>
                    </a:lnTo>
                    <a:lnTo>
                      <a:pt x="545" y="405"/>
                    </a:lnTo>
                    <a:lnTo>
                      <a:pt x="529" y="392"/>
                    </a:lnTo>
                    <a:lnTo>
                      <a:pt x="490" y="353"/>
                    </a:lnTo>
                    <a:lnTo>
                      <a:pt x="481" y="345"/>
                    </a:lnTo>
                    <a:lnTo>
                      <a:pt x="476" y="340"/>
                    </a:lnTo>
                    <a:lnTo>
                      <a:pt x="470" y="332"/>
                    </a:lnTo>
                    <a:lnTo>
                      <a:pt x="466" y="322"/>
                    </a:lnTo>
                    <a:lnTo>
                      <a:pt x="466" y="312"/>
                    </a:lnTo>
                    <a:lnTo>
                      <a:pt x="468" y="305"/>
                    </a:lnTo>
                    <a:lnTo>
                      <a:pt x="472" y="301"/>
                    </a:lnTo>
                    <a:lnTo>
                      <a:pt x="478" y="303"/>
                    </a:lnTo>
                    <a:lnTo>
                      <a:pt x="486" y="310"/>
                    </a:lnTo>
                    <a:lnTo>
                      <a:pt x="508" y="332"/>
                    </a:lnTo>
                    <a:lnTo>
                      <a:pt x="520" y="345"/>
                    </a:lnTo>
                    <a:lnTo>
                      <a:pt x="532" y="357"/>
                    </a:lnTo>
                    <a:lnTo>
                      <a:pt x="545" y="369"/>
                    </a:lnTo>
                    <a:lnTo>
                      <a:pt x="559" y="382"/>
                    </a:lnTo>
                    <a:lnTo>
                      <a:pt x="575" y="395"/>
                    </a:lnTo>
                    <a:lnTo>
                      <a:pt x="589" y="408"/>
                    </a:lnTo>
                    <a:lnTo>
                      <a:pt x="602" y="419"/>
                    </a:lnTo>
                    <a:lnTo>
                      <a:pt x="613" y="428"/>
                    </a:lnTo>
                    <a:lnTo>
                      <a:pt x="621" y="434"/>
                    </a:lnTo>
                    <a:lnTo>
                      <a:pt x="631" y="441"/>
                    </a:lnTo>
                    <a:lnTo>
                      <a:pt x="643" y="447"/>
                    </a:lnTo>
                    <a:lnTo>
                      <a:pt x="656" y="453"/>
                    </a:lnTo>
                    <a:lnTo>
                      <a:pt x="668" y="454"/>
                    </a:lnTo>
                    <a:lnTo>
                      <a:pt x="680" y="450"/>
                    </a:lnTo>
                    <a:lnTo>
                      <a:pt x="690" y="441"/>
                    </a:lnTo>
                    <a:lnTo>
                      <a:pt x="698" y="426"/>
                    </a:lnTo>
                    <a:lnTo>
                      <a:pt x="699" y="412"/>
                    </a:lnTo>
                    <a:lnTo>
                      <a:pt x="695" y="398"/>
                    </a:lnTo>
                    <a:lnTo>
                      <a:pt x="688" y="385"/>
                    </a:lnTo>
                    <a:lnTo>
                      <a:pt x="678" y="373"/>
                    </a:lnTo>
                    <a:lnTo>
                      <a:pt x="669" y="362"/>
                    </a:lnTo>
                    <a:lnTo>
                      <a:pt x="663" y="356"/>
                    </a:lnTo>
                    <a:lnTo>
                      <a:pt x="652" y="344"/>
                    </a:lnTo>
                    <a:lnTo>
                      <a:pt x="638" y="330"/>
                    </a:lnTo>
                    <a:lnTo>
                      <a:pt x="622" y="311"/>
                    </a:lnTo>
                    <a:lnTo>
                      <a:pt x="604" y="292"/>
                    </a:lnTo>
                    <a:lnTo>
                      <a:pt x="584" y="271"/>
                    </a:lnTo>
                    <a:lnTo>
                      <a:pt x="565" y="248"/>
                    </a:lnTo>
                    <a:lnTo>
                      <a:pt x="546" y="227"/>
                    </a:lnTo>
                    <a:lnTo>
                      <a:pt x="528" y="208"/>
                    </a:lnTo>
                    <a:lnTo>
                      <a:pt x="511" y="189"/>
                    </a:lnTo>
                    <a:lnTo>
                      <a:pt x="498" y="174"/>
                    </a:lnTo>
                    <a:lnTo>
                      <a:pt x="487" y="162"/>
                    </a:lnTo>
                    <a:lnTo>
                      <a:pt x="481" y="155"/>
                    </a:lnTo>
                    <a:lnTo>
                      <a:pt x="470" y="147"/>
                    </a:lnTo>
                    <a:lnTo>
                      <a:pt x="456" y="140"/>
                    </a:lnTo>
                    <a:lnTo>
                      <a:pt x="439" y="133"/>
                    </a:lnTo>
                    <a:lnTo>
                      <a:pt x="421" y="128"/>
                    </a:lnTo>
                    <a:lnTo>
                      <a:pt x="402" y="127"/>
                    </a:lnTo>
                    <a:lnTo>
                      <a:pt x="385" y="128"/>
                    </a:lnTo>
                    <a:lnTo>
                      <a:pt x="371" y="134"/>
                    </a:lnTo>
                    <a:lnTo>
                      <a:pt x="358" y="147"/>
                    </a:lnTo>
                    <a:lnTo>
                      <a:pt x="345" y="165"/>
                    </a:lnTo>
                    <a:lnTo>
                      <a:pt x="334" y="184"/>
                    </a:lnTo>
                    <a:lnTo>
                      <a:pt x="313" y="221"/>
                    </a:lnTo>
                    <a:lnTo>
                      <a:pt x="301" y="234"/>
                    </a:lnTo>
                    <a:lnTo>
                      <a:pt x="292" y="240"/>
                    </a:lnTo>
                    <a:lnTo>
                      <a:pt x="281" y="246"/>
                    </a:lnTo>
                    <a:lnTo>
                      <a:pt x="266" y="250"/>
                    </a:lnTo>
                    <a:lnTo>
                      <a:pt x="250" y="252"/>
                    </a:lnTo>
                    <a:lnTo>
                      <a:pt x="235" y="254"/>
                    </a:lnTo>
                    <a:lnTo>
                      <a:pt x="219" y="252"/>
                    </a:lnTo>
                    <a:lnTo>
                      <a:pt x="206" y="250"/>
                    </a:lnTo>
                    <a:lnTo>
                      <a:pt x="195" y="243"/>
                    </a:lnTo>
                    <a:lnTo>
                      <a:pt x="188" y="234"/>
                    </a:lnTo>
                    <a:lnTo>
                      <a:pt x="185" y="222"/>
                    </a:lnTo>
                    <a:lnTo>
                      <a:pt x="186" y="220"/>
                    </a:lnTo>
                    <a:lnTo>
                      <a:pt x="192" y="214"/>
                    </a:lnTo>
                    <a:lnTo>
                      <a:pt x="198" y="205"/>
                    </a:lnTo>
                    <a:lnTo>
                      <a:pt x="206" y="193"/>
                    </a:lnTo>
                    <a:lnTo>
                      <a:pt x="215" y="179"/>
                    </a:lnTo>
                    <a:lnTo>
                      <a:pt x="222" y="163"/>
                    </a:lnTo>
                    <a:lnTo>
                      <a:pt x="227" y="145"/>
                    </a:lnTo>
                    <a:lnTo>
                      <a:pt x="232" y="129"/>
                    </a:lnTo>
                    <a:lnTo>
                      <a:pt x="244" y="112"/>
                    </a:lnTo>
                    <a:lnTo>
                      <a:pt x="258" y="92"/>
                    </a:lnTo>
                    <a:lnTo>
                      <a:pt x="277" y="73"/>
                    </a:lnTo>
                    <a:lnTo>
                      <a:pt x="318" y="36"/>
                    </a:lnTo>
                    <a:lnTo>
                      <a:pt x="342" y="22"/>
                    </a:lnTo>
                    <a:lnTo>
                      <a:pt x="363" y="10"/>
                    </a:lnTo>
                    <a:lnTo>
                      <a:pt x="384" y="2"/>
                    </a:lnTo>
                    <a:lnTo>
                      <a:pt x="409"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124" name="Freeform 50"/>
              <p:cNvSpPr>
                <a:spLocks/>
              </p:cNvSpPr>
              <p:nvPr/>
            </p:nvSpPr>
            <p:spPr bwMode="auto">
              <a:xfrm>
                <a:off x="3224213" y="193675"/>
                <a:ext cx="325438" cy="80963"/>
              </a:xfrm>
              <a:custGeom>
                <a:avLst/>
                <a:gdLst/>
                <a:ahLst/>
                <a:cxnLst>
                  <a:cxn ang="0">
                    <a:pos x="17" y="0"/>
                  </a:cxn>
                  <a:cxn ang="0">
                    <a:pos x="31" y="0"/>
                  </a:cxn>
                  <a:cxn ang="0">
                    <a:pos x="51" y="1"/>
                  </a:cxn>
                  <a:cxn ang="0">
                    <a:pos x="73" y="1"/>
                  </a:cxn>
                  <a:cxn ang="0">
                    <a:pos x="99" y="2"/>
                  </a:cxn>
                  <a:cxn ang="0">
                    <a:pos x="149" y="5"/>
                  </a:cxn>
                  <a:cxn ang="0">
                    <a:pos x="171" y="6"/>
                  </a:cxn>
                  <a:cxn ang="0">
                    <a:pos x="190" y="6"/>
                  </a:cxn>
                  <a:cxn ang="0">
                    <a:pos x="202" y="8"/>
                  </a:cxn>
                  <a:cxn ang="0">
                    <a:pos x="205" y="8"/>
                  </a:cxn>
                  <a:cxn ang="0">
                    <a:pos x="204" y="10"/>
                  </a:cxn>
                  <a:cxn ang="0">
                    <a:pos x="203" y="17"/>
                  </a:cxn>
                  <a:cxn ang="0">
                    <a:pos x="198" y="26"/>
                  </a:cxn>
                  <a:cxn ang="0">
                    <a:pos x="191" y="36"/>
                  </a:cxn>
                  <a:cxn ang="0">
                    <a:pos x="183" y="44"/>
                  </a:cxn>
                  <a:cxn ang="0">
                    <a:pos x="173" y="50"/>
                  </a:cxn>
                  <a:cxn ang="0">
                    <a:pos x="161" y="51"/>
                  </a:cxn>
                  <a:cxn ang="0">
                    <a:pos x="144" y="50"/>
                  </a:cxn>
                  <a:cxn ang="0">
                    <a:pos x="122" y="48"/>
                  </a:cxn>
                  <a:cxn ang="0">
                    <a:pos x="98" y="46"/>
                  </a:cxn>
                  <a:cxn ang="0">
                    <a:pos x="46" y="43"/>
                  </a:cxn>
                  <a:cxn ang="0">
                    <a:pos x="21" y="42"/>
                  </a:cxn>
                  <a:cxn ang="0">
                    <a:pos x="0" y="42"/>
                  </a:cxn>
                  <a:cxn ang="0">
                    <a:pos x="0" y="38"/>
                  </a:cxn>
                  <a:cxn ang="0">
                    <a:pos x="1" y="29"/>
                  </a:cxn>
                  <a:cxn ang="0">
                    <a:pos x="3" y="17"/>
                  </a:cxn>
                  <a:cxn ang="0">
                    <a:pos x="5" y="6"/>
                  </a:cxn>
                  <a:cxn ang="0">
                    <a:pos x="10" y="1"/>
                  </a:cxn>
                  <a:cxn ang="0">
                    <a:pos x="17" y="0"/>
                  </a:cxn>
                </a:cxnLst>
                <a:rect l="0" t="0" r="r" b="b"/>
                <a:pathLst>
                  <a:path w="205" h="51">
                    <a:moveTo>
                      <a:pt x="17" y="0"/>
                    </a:moveTo>
                    <a:lnTo>
                      <a:pt x="31" y="0"/>
                    </a:lnTo>
                    <a:lnTo>
                      <a:pt x="51" y="1"/>
                    </a:lnTo>
                    <a:lnTo>
                      <a:pt x="73" y="1"/>
                    </a:lnTo>
                    <a:lnTo>
                      <a:pt x="99" y="2"/>
                    </a:lnTo>
                    <a:lnTo>
                      <a:pt x="149" y="5"/>
                    </a:lnTo>
                    <a:lnTo>
                      <a:pt x="171" y="6"/>
                    </a:lnTo>
                    <a:lnTo>
                      <a:pt x="190" y="6"/>
                    </a:lnTo>
                    <a:lnTo>
                      <a:pt x="202" y="8"/>
                    </a:lnTo>
                    <a:lnTo>
                      <a:pt x="205" y="8"/>
                    </a:lnTo>
                    <a:lnTo>
                      <a:pt x="204" y="10"/>
                    </a:lnTo>
                    <a:lnTo>
                      <a:pt x="203" y="17"/>
                    </a:lnTo>
                    <a:lnTo>
                      <a:pt x="198" y="26"/>
                    </a:lnTo>
                    <a:lnTo>
                      <a:pt x="191" y="36"/>
                    </a:lnTo>
                    <a:lnTo>
                      <a:pt x="183" y="44"/>
                    </a:lnTo>
                    <a:lnTo>
                      <a:pt x="173" y="50"/>
                    </a:lnTo>
                    <a:lnTo>
                      <a:pt x="161" y="51"/>
                    </a:lnTo>
                    <a:lnTo>
                      <a:pt x="144" y="50"/>
                    </a:lnTo>
                    <a:lnTo>
                      <a:pt x="122" y="48"/>
                    </a:lnTo>
                    <a:lnTo>
                      <a:pt x="98" y="46"/>
                    </a:lnTo>
                    <a:lnTo>
                      <a:pt x="46" y="43"/>
                    </a:lnTo>
                    <a:lnTo>
                      <a:pt x="21" y="42"/>
                    </a:lnTo>
                    <a:lnTo>
                      <a:pt x="0" y="42"/>
                    </a:lnTo>
                    <a:lnTo>
                      <a:pt x="0" y="38"/>
                    </a:lnTo>
                    <a:lnTo>
                      <a:pt x="1" y="29"/>
                    </a:lnTo>
                    <a:lnTo>
                      <a:pt x="3" y="17"/>
                    </a:lnTo>
                    <a:lnTo>
                      <a:pt x="5" y="6"/>
                    </a:lnTo>
                    <a:lnTo>
                      <a:pt x="10" y="1"/>
                    </a:lnTo>
                    <a:lnTo>
                      <a:pt x="17"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grpSp>
        <p:grpSp>
          <p:nvGrpSpPr>
            <p:cNvPr id="72" name="Group 35"/>
            <p:cNvGrpSpPr/>
            <p:nvPr/>
          </p:nvGrpSpPr>
          <p:grpSpPr>
            <a:xfrm>
              <a:off x="7668961" y="3272191"/>
              <a:ext cx="421488" cy="452364"/>
              <a:chOff x="6477000" y="3757613"/>
              <a:chExt cx="1603375" cy="1720850"/>
            </a:xfrm>
            <a:solidFill>
              <a:schemeClr val="bg1"/>
            </a:solidFill>
          </p:grpSpPr>
          <p:sp>
            <p:nvSpPr>
              <p:cNvPr id="80" name="Freeform 18"/>
              <p:cNvSpPr>
                <a:spLocks noEditPoints="1"/>
              </p:cNvSpPr>
              <p:nvPr/>
            </p:nvSpPr>
            <p:spPr bwMode="auto">
              <a:xfrm>
                <a:off x="6827838" y="4108450"/>
                <a:ext cx="904875" cy="1370013"/>
              </a:xfrm>
              <a:custGeom>
                <a:avLst/>
                <a:gdLst/>
                <a:ahLst/>
                <a:cxnLst>
                  <a:cxn ang="0">
                    <a:pos x="241" y="72"/>
                  </a:cxn>
                  <a:cxn ang="0">
                    <a:pos x="164" y="104"/>
                  </a:cxn>
                  <a:cxn ang="0">
                    <a:pos x="106" y="163"/>
                  </a:cxn>
                  <a:cxn ang="0">
                    <a:pos x="74" y="242"/>
                  </a:cxn>
                  <a:cxn ang="0">
                    <a:pos x="72" y="327"/>
                  </a:cxn>
                  <a:cxn ang="0">
                    <a:pos x="99" y="421"/>
                  </a:cxn>
                  <a:cxn ang="0">
                    <a:pos x="144" y="511"/>
                  </a:cxn>
                  <a:cxn ang="0">
                    <a:pos x="206" y="582"/>
                  </a:cxn>
                  <a:cxn ang="0">
                    <a:pos x="330" y="604"/>
                  </a:cxn>
                  <a:cxn ang="0">
                    <a:pos x="397" y="550"/>
                  </a:cxn>
                  <a:cxn ang="0">
                    <a:pos x="451" y="468"/>
                  </a:cxn>
                  <a:cxn ang="0">
                    <a:pos x="488" y="374"/>
                  </a:cxn>
                  <a:cxn ang="0">
                    <a:pos x="501" y="285"/>
                  </a:cxn>
                  <a:cxn ang="0">
                    <a:pos x="484" y="200"/>
                  </a:cxn>
                  <a:cxn ang="0">
                    <a:pos x="437" y="131"/>
                  </a:cxn>
                  <a:cxn ang="0">
                    <a:pos x="369" y="84"/>
                  </a:cxn>
                  <a:cxn ang="0">
                    <a:pos x="285" y="67"/>
                  </a:cxn>
                  <a:cxn ang="0">
                    <a:pos x="337" y="5"/>
                  </a:cxn>
                  <a:cxn ang="0">
                    <a:pos x="429" y="39"/>
                  </a:cxn>
                  <a:cxn ang="0">
                    <a:pos x="503" y="101"/>
                  </a:cxn>
                  <a:cxn ang="0">
                    <a:pos x="551" y="186"/>
                  </a:cxn>
                  <a:cxn ang="0">
                    <a:pos x="570" y="285"/>
                  </a:cxn>
                  <a:cxn ang="0">
                    <a:pos x="556" y="384"/>
                  </a:cxn>
                  <a:cxn ang="0">
                    <a:pos x="519" y="488"/>
                  </a:cxn>
                  <a:cxn ang="0">
                    <a:pos x="461" y="582"/>
                  </a:cxn>
                  <a:cxn ang="0">
                    <a:pos x="426" y="801"/>
                  </a:cxn>
                  <a:cxn ang="0">
                    <a:pos x="374" y="863"/>
                  </a:cxn>
                  <a:cxn ang="0">
                    <a:pos x="196" y="801"/>
                  </a:cxn>
                  <a:cxn ang="0">
                    <a:pos x="144" y="620"/>
                  </a:cxn>
                  <a:cxn ang="0">
                    <a:pos x="77" y="537"/>
                  </a:cxn>
                  <a:cxn ang="0">
                    <a:pos x="29" y="436"/>
                  </a:cxn>
                  <a:cxn ang="0">
                    <a:pos x="4" y="334"/>
                  </a:cxn>
                  <a:cxn ang="0">
                    <a:pos x="5" y="233"/>
                  </a:cxn>
                  <a:cxn ang="0">
                    <a:pos x="39" y="141"/>
                  </a:cxn>
                  <a:cxn ang="0">
                    <a:pos x="101" y="67"/>
                  </a:cxn>
                  <a:cxn ang="0">
                    <a:pos x="186" y="19"/>
                  </a:cxn>
                  <a:cxn ang="0">
                    <a:pos x="285" y="0"/>
                  </a:cxn>
                </a:cxnLst>
                <a:rect l="0" t="0" r="r" b="b"/>
                <a:pathLst>
                  <a:path w="570" h="863">
                    <a:moveTo>
                      <a:pt x="285" y="67"/>
                    </a:moveTo>
                    <a:lnTo>
                      <a:pt x="241" y="72"/>
                    </a:lnTo>
                    <a:lnTo>
                      <a:pt x="201" y="84"/>
                    </a:lnTo>
                    <a:lnTo>
                      <a:pt x="164" y="104"/>
                    </a:lnTo>
                    <a:lnTo>
                      <a:pt x="133" y="131"/>
                    </a:lnTo>
                    <a:lnTo>
                      <a:pt x="106" y="163"/>
                    </a:lnTo>
                    <a:lnTo>
                      <a:pt x="86" y="200"/>
                    </a:lnTo>
                    <a:lnTo>
                      <a:pt x="74" y="242"/>
                    </a:lnTo>
                    <a:lnTo>
                      <a:pt x="69" y="285"/>
                    </a:lnTo>
                    <a:lnTo>
                      <a:pt x="72" y="327"/>
                    </a:lnTo>
                    <a:lnTo>
                      <a:pt x="82" y="374"/>
                    </a:lnTo>
                    <a:lnTo>
                      <a:pt x="99" y="421"/>
                    </a:lnTo>
                    <a:lnTo>
                      <a:pt x="119" y="468"/>
                    </a:lnTo>
                    <a:lnTo>
                      <a:pt x="144" y="511"/>
                    </a:lnTo>
                    <a:lnTo>
                      <a:pt x="173" y="550"/>
                    </a:lnTo>
                    <a:lnTo>
                      <a:pt x="206" y="582"/>
                    </a:lnTo>
                    <a:lnTo>
                      <a:pt x="240" y="604"/>
                    </a:lnTo>
                    <a:lnTo>
                      <a:pt x="330" y="604"/>
                    </a:lnTo>
                    <a:lnTo>
                      <a:pt x="364" y="582"/>
                    </a:lnTo>
                    <a:lnTo>
                      <a:pt x="397" y="550"/>
                    </a:lnTo>
                    <a:lnTo>
                      <a:pt x="426" y="511"/>
                    </a:lnTo>
                    <a:lnTo>
                      <a:pt x="451" y="468"/>
                    </a:lnTo>
                    <a:lnTo>
                      <a:pt x="471" y="421"/>
                    </a:lnTo>
                    <a:lnTo>
                      <a:pt x="488" y="374"/>
                    </a:lnTo>
                    <a:lnTo>
                      <a:pt x="498" y="327"/>
                    </a:lnTo>
                    <a:lnTo>
                      <a:pt x="501" y="285"/>
                    </a:lnTo>
                    <a:lnTo>
                      <a:pt x="496" y="242"/>
                    </a:lnTo>
                    <a:lnTo>
                      <a:pt x="484" y="200"/>
                    </a:lnTo>
                    <a:lnTo>
                      <a:pt x="464" y="163"/>
                    </a:lnTo>
                    <a:lnTo>
                      <a:pt x="437" y="131"/>
                    </a:lnTo>
                    <a:lnTo>
                      <a:pt x="405" y="104"/>
                    </a:lnTo>
                    <a:lnTo>
                      <a:pt x="369" y="84"/>
                    </a:lnTo>
                    <a:lnTo>
                      <a:pt x="328" y="72"/>
                    </a:lnTo>
                    <a:lnTo>
                      <a:pt x="285" y="67"/>
                    </a:lnTo>
                    <a:close/>
                    <a:moveTo>
                      <a:pt x="285" y="0"/>
                    </a:moveTo>
                    <a:lnTo>
                      <a:pt x="337" y="5"/>
                    </a:lnTo>
                    <a:lnTo>
                      <a:pt x="384" y="19"/>
                    </a:lnTo>
                    <a:lnTo>
                      <a:pt x="429" y="39"/>
                    </a:lnTo>
                    <a:lnTo>
                      <a:pt x="469" y="67"/>
                    </a:lnTo>
                    <a:lnTo>
                      <a:pt x="503" y="101"/>
                    </a:lnTo>
                    <a:lnTo>
                      <a:pt x="531" y="141"/>
                    </a:lnTo>
                    <a:lnTo>
                      <a:pt x="551" y="186"/>
                    </a:lnTo>
                    <a:lnTo>
                      <a:pt x="565" y="233"/>
                    </a:lnTo>
                    <a:lnTo>
                      <a:pt x="570" y="285"/>
                    </a:lnTo>
                    <a:lnTo>
                      <a:pt x="566" y="334"/>
                    </a:lnTo>
                    <a:lnTo>
                      <a:pt x="556" y="384"/>
                    </a:lnTo>
                    <a:lnTo>
                      <a:pt x="541" y="436"/>
                    </a:lnTo>
                    <a:lnTo>
                      <a:pt x="519" y="488"/>
                    </a:lnTo>
                    <a:lnTo>
                      <a:pt x="493" y="537"/>
                    </a:lnTo>
                    <a:lnTo>
                      <a:pt x="461" y="582"/>
                    </a:lnTo>
                    <a:lnTo>
                      <a:pt x="426" y="620"/>
                    </a:lnTo>
                    <a:lnTo>
                      <a:pt x="426" y="801"/>
                    </a:lnTo>
                    <a:lnTo>
                      <a:pt x="374" y="801"/>
                    </a:lnTo>
                    <a:lnTo>
                      <a:pt x="374" y="863"/>
                    </a:lnTo>
                    <a:lnTo>
                      <a:pt x="196" y="863"/>
                    </a:lnTo>
                    <a:lnTo>
                      <a:pt x="196" y="801"/>
                    </a:lnTo>
                    <a:lnTo>
                      <a:pt x="144" y="801"/>
                    </a:lnTo>
                    <a:lnTo>
                      <a:pt x="144" y="620"/>
                    </a:lnTo>
                    <a:lnTo>
                      <a:pt x="109" y="582"/>
                    </a:lnTo>
                    <a:lnTo>
                      <a:pt x="77" y="537"/>
                    </a:lnTo>
                    <a:lnTo>
                      <a:pt x="50" y="488"/>
                    </a:lnTo>
                    <a:lnTo>
                      <a:pt x="29" y="436"/>
                    </a:lnTo>
                    <a:lnTo>
                      <a:pt x="14" y="384"/>
                    </a:lnTo>
                    <a:lnTo>
                      <a:pt x="4" y="334"/>
                    </a:lnTo>
                    <a:lnTo>
                      <a:pt x="0" y="285"/>
                    </a:lnTo>
                    <a:lnTo>
                      <a:pt x="5" y="233"/>
                    </a:lnTo>
                    <a:lnTo>
                      <a:pt x="19" y="186"/>
                    </a:lnTo>
                    <a:lnTo>
                      <a:pt x="39" y="141"/>
                    </a:lnTo>
                    <a:lnTo>
                      <a:pt x="67" y="101"/>
                    </a:lnTo>
                    <a:lnTo>
                      <a:pt x="101" y="67"/>
                    </a:lnTo>
                    <a:lnTo>
                      <a:pt x="141" y="39"/>
                    </a:lnTo>
                    <a:lnTo>
                      <a:pt x="186" y="19"/>
                    </a:lnTo>
                    <a:lnTo>
                      <a:pt x="233" y="5"/>
                    </a:lnTo>
                    <a:lnTo>
                      <a:pt x="285"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81" name="Freeform 19"/>
              <p:cNvSpPr>
                <a:spLocks/>
              </p:cNvSpPr>
              <p:nvPr/>
            </p:nvSpPr>
            <p:spPr bwMode="auto">
              <a:xfrm>
                <a:off x="6530975" y="4730750"/>
                <a:ext cx="271463" cy="173038"/>
              </a:xfrm>
              <a:custGeom>
                <a:avLst/>
                <a:gdLst/>
                <a:ahLst/>
                <a:cxnLst>
                  <a:cxn ang="0">
                    <a:pos x="139" y="0"/>
                  </a:cxn>
                  <a:cxn ang="0">
                    <a:pos x="150" y="4"/>
                  </a:cxn>
                  <a:cxn ang="0">
                    <a:pos x="160" y="9"/>
                  </a:cxn>
                  <a:cxn ang="0">
                    <a:pos x="167" y="19"/>
                  </a:cxn>
                  <a:cxn ang="0">
                    <a:pos x="171" y="31"/>
                  </a:cxn>
                  <a:cxn ang="0">
                    <a:pos x="167" y="42"/>
                  </a:cxn>
                  <a:cxn ang="0">
                    <a:pos x="162" y="52"/>
                  </a:cxn>
                  <a:cxn ang="0">
                    <a:pos x="152" y="59"/>
                  </a:cxn>
                  <a:cxn ang="0">
                    <a:pos x="43" y="108"/>
                  </a:cxn>
                  <a:cxn ang="0">
                    <a:pos x="28" y="109"/>
                  </a:cxn>
                  <a:cxn ang="0">
                    <a:pos x="13" y="104"/>
                  </a:cxn>
                  <a:cxn ang="0">
                    <a:pos x="3" y="93"/>
                  </a:cxn>
                  <a:cxn ang="0">
                    <a:pos x="0" y="81"/>
                  </a:cxn>
                  <a:cxn ang="0">
                    <a:pos x="3" y="69"/>
                  </a:cxn>
                  <a:cxn ang="0">
                    <a:pos x="10" y="59"/>
                  </a:cxn>
                  <a:cxn ang="0">
                    <a:pos x="20" y="52"/>
                  </a:cxn>
                  <a:cxn ang="0">
                    <a:pos x="127" y="4"/>
                  </a:cxn>
                  <a:cxn ang="0">
                    <a:pos x="139" y="0"/>
                  </a:cxn>
                </a:cxnLst>
                <a:rect l="0" t="0" r="r" b="b"/>
                <a:pathLst>
                  <a:path w="171" h="109">
                    <a:moveTo>
                      <a:pt x="139" y="0"/>
                    </a:moveTo>
                    <a:lnTo>
                      <a:pt x="150" y="4"/>
                    </a:lnTo>
                    <a:lnTo>
                      <a:pt x="160" y="9"/>
                    </a:lnTo>
                    <a:lnTo>
                      <a:pt x="167" y="19"/>
                    </a:lnTo>
                    <a:lnTo>
                      <a:pt x="171" y="31"/>
                    </a:lnTo>
                    <a:lnTo>
                      <a:pt x="167" y="42"/>
                    </a:lnTo>
                    <a:lnTo>
                      <a:pt x="162" y="52"/>
                    </a:lnTo>
                    <a:lnTo>
                      <a:pt x="152" y="59"/>
                    </a:lnTo>
                    <a:lnTo>
                      <a:pt x="43" y="108"/>
                    </a:lnTo>
                    <a:lnTo>
                      <a:pt x="28" y="109"/>
                    </a:lnTo>
                    <a:lnTo>
                      <a:pt x="13" y="104"/>
                    </a:lnTo>
                    <a:lnTo>
                      <a:pt x="3" y="93"/>
                    </a:lnTo>
                    <a:lnTo>
                      <a:pt x="0" y="81"/>
                    </a:lnTo>
                    <a:lnTo>
                      <a:pt x="3" y="69"/>
                    </a:lnTo>
                    <a:lnTo>
                      <a:pt x="10" y="59"/>
                    </a:lnTo>
                    <a:lnTo>
                      <a:pt x="20" y="52"/>
                    </a:lnTo>
                    <a:lnTo>
                      <a:pt x="127" y="4"/>
                    </a:lnTo>
                    <a:lnTo>
                      <a:pt x="139"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82" name="Freeform 20"/>
              <p:cNvSpPr>
                <a:spLocks/>
              </p:cNvSpPr>
              <p:nvPr/>
            </p:nvSpPr>
            <p:spPr bwMode="auto">
              <a:xfrm>
                <a:off x="6477000" y="4446588"/>
                <a:ext cx="282575" cy="109538"/>
              </a:xfrm>
              <a:custGeom>
                <a:avLst/>
                <a:gdLst/>
                <a:ahLst/>
                <a:cxnLst>
                  <a:cxn ang="0">
                    <a:pos x="32" y="0"/>
                  </a:cxn>
                  <a:cxn ang="0">
                    <a:pos x="149" y="8"/>
                  </a:cxn>
                  <a:cxn ang="0">
                    <a:pos x="164" y="14"/>
                  </a:cxn>
                  <a:cxn ang="0">
                    <a:pos x="174" y="25"/>
                  </a:cxn>
                  <a:cxn ang="0">
                    <a:pos x="178" y="40"/>
                  </a:cxn>
                  <a:cxn ang="0">
                    <a:pos x="173" y="55"/>
                  </a:cxn>
                  <a:cxn ang="0">
                    <a:pos x="161" y="65"/>
                  </a:cxn>
                  <a:cxn ang="0">
                    <a:pos x="146" y="69"/>
                  </a:cxn>
                  <a:cxn ang="0">
                    <a:pos x="29" y="60"/>
                  </a:cxn>
                  <a:cxn ang="0">
                    <a:pos x="14" y="55"/>
                  </a:cxn>
                  <a:cxn ang="0">
                    <a:pos x="4" y="44"/>
                  </a:cxn>
                  <a:cxn ang="0">
                    <a:pos x="0" y="29"/>
                  </a:cxn>
                  <a:cxn ang="0">
                    <a:pos x="5" y="14"/>
                  </a:cxn>
                  <a:cxn ang="0">
                    <a:pos x="17" y="3"/>
                  </a:cxn>
                  <a:cxn ang="0">
                    <a:pos x="32" y="0"/>
                  </a:cxn>
                </a:cxnLst>
                <a:rect l="0" t="0" r="r" b="b"/>
                <a:pathLst>
                  <a:path w="178" h="69">
                    <a:moveTo>
                      <a:pt x="32" y="0"/>
                    </a:moveTo>
                    <a:lnTo>
                      <a:pt x="149" y="8"/>
                    </a:lnTo>
                    <a:lnTo>
                      <a:pt x="164" y="14"/>
                    </a:lnTo>
                    <a:lnTo>
                      <a:pt x="174" y="25"/>
                    </a:lnTo>
                    <a:lnTo>
                      <a:pt x="178" y="40"/>
                    </a:lnTo>
                    <a:lnTo>
                      <a:pt x="173" y="55"/>
                    </a:lnTo>
                    <a:lnTo>
                      <a:pt x="161" y="65"/>
                    </a:lnTo>
                    <a:lnTo>
                      <a:pt x="146" y="69"/>
                    </a:lnTo>
                    <a:lnTo>
                      <a:pt x="29" y="60"/>
                    </a:lnTo>
                    <a:lnTo>
                      <a:pt x="14" y="55"/>
                    </a:lnTo>
                    <a:lnTo>
                      <a:pt x="4" y="44"/>
                    </a:lnTo>
                    <a:lnTo>
                      <a:pt x="0" y="29"/>
                    </a:lnTo>
                    <a:lnTo>
                      <a:pt x="5" y="14"/>
                    </a:lnTo>
                    <a:lnTo>
                      <a:pt x="17" y="3"/>
                    </a:lnTo>
                    <a:lnTo>
                      <a:pt x="32"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88" name="Freeform 21"/>
              <p:cNvSpPr>
                <a:spLocks/>
              </p:cNvSpPr>
              <p:nvPr/>
            </p:nvSpPr>
            <p:spPr bwMode="auto">
              <a:xfrm>
                <a:off x="6599238" y="4100513"/>
                <a:ext cx="252413" cy="195263"/>
              </a:xfrm>
              <a:custGeom>
                <a:avLst/>
                <a:gdLst/>
                <a:ahLst/>
                <a:cxnLst>
                  <a:cxn ang="0">
                    <a:pos x="30" y="0"/>
                  </a:cxn>
                  <a:cxn ang="0">
                    <a:pos x="45" y="4"/>
                  </a:cxn>
                  <a:cxn ang="0">
                    <a:pos x="146" y="67"/>
                  </a:cxn>
                  <a:cxn ang="0">
                    <a:pos x="156" y="79"/>
                  </a:cxn>
                  <a:cxn ang="0">
                    <a:pos x="159" y="94"/>
                  </a:cxn>
                  <a:cxn ang="0">
                    <a:pos x="156" y="109"/>
                  </a:cxn>
                  <a:cxn ang="0">
                    <a:pos x="148" y="118"/>
                  </a:cxn>
                  <a:cxn ang="0">
                    <a:pos x="136" y="123"/>
                  </a:cxn>
                  <a:cxn ang="0">
                    <a:pos x="124" y="123"/>
                  </a:cxn>
                  <a:cxn ang="0">
                    <a:pos x="114" y="118"/>
                  </a:cxn>
                  <a:cxn ang="0">
                    <a:pos x="14" y="56"/>
                  </a:cxn>
                  <a:cxn ang="0">
                    <a:pos x="5" y="47"/>
                  </a:cxn>
                  <a:cxn ang="0">
                    <a:pos x="0" y="37"/>
                  </a:cxn>
                  <a:cxn ang="0">
                    <a:pos x="0" y="25"/>
                  </a:cxn>
                  <a:cxn ang="0">
                    <a:pos x="4" y="14"/>
                  </a:cxn>
                  <a:cxn ang="0">
                    <a:pos x="15" y="4"/>
                  </a:cxn>
                  <a:cxn ang="0">
                    <a:pos x="30" y="0"/>
                  </a:cxn>
                </a:cxnLst>
                <a:rect l="0" t="0" r="r" b="b"/>
                <a:pathLst>
                  <a:path w="159" h="123">
                    <a:moveTo>
                      <a:pt x="30" y="0"/>
                    </a:moveTo>
                    <a:lnTo>
                      <a:pt x="45" y="4"/>
                    </a:lnTo>
                    <a:lnTo>
                      <a:pt x="146" y="67"/>
                    </a:lnTo>
                    <a:lnTo>
                      <a:pt x="156" y="79"/>
                    </a:lnTo>
                    <a:lnTo>
                      <a:pt x="159" y="94"/>
                    </a:lnTo>
                    <a:lnTo>
                      <a:pt x="156" y="109"/>
                    </a:lnTo>
                    <a:lnTo>
                      <a:pt x="148" y="118"/>
                    </a:lnTo>
                    <a:lnTo>
                      <a:pt x="136" y="123"/>
                    </a:lnTo>
                    <a:lnTo>
                      <a:pt x="124" y="123"/>
                    </a:lnTo>
                    <a:lnTo>
                      <a:pt x="114" y="118"/>
                    </a:lnTo>
                    <a:lnTo>
                      <a:pt x="14" y="56"/>
                    </a:lnTo>
                    <a:lnTo>
                      <a:pt x="5" y="47"/>
                    </a:lnTo>
                    <a:lnTo>
                      <a:pt x="0" y="37"/>
                    </a:lnTo>
                    <a:lnTo>
                      <a:pt x="0" y="25"/>
                    </a:lnTo>
                    <a:lnTo>
                      <a:pt x="4" y="14"/>
                    </a:lnTo>
                    <a:lnTo>
                      <a:pt x="15" y="4"/>
                    </a:lnTo>
                    <a:lnTo>
                      <a:pt x="3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89" name="Freeform 22"/>
              <p:cNvSpPr>
                <a:spLocks/>
              </p:cNvSpPr>
              <p:nvPr/>
            </p:nvSpPr>
            <p:spPr bwMode="auto">
              <a:xfrm>
                <a:off x="6867525" y="3851275"/>
                <a:ext cx="188913" cy="257175"/>
              </a:xfrm>
              <a:custGeom>
                <a:avLst/>
                <a:gdLst/>
                <a:ahLst/>
                <a:cxnLst>
                  <a:cxn ang="0">
                    <a:pos x="31" y="0"/>
                  </a:cxn>
                  <a:cxn ang="0">
                    <a:pos x="46" y="3"/>
                  </a:cxn>
                  <a:cxn ang="0">
                    <a:pos x="57" y="15"/>
                  </a:cxn>
                  <a:cxn ang="0">
                    <a:pos x="116" y="117"/>
                  </a:cxn>
                  <a:cxn ang="0">
                    <a:pos x="119" y="129"/>
                  </a:cxn>
                  <a:cxn ang="0">
                    <a:pos x="119" y="140"/>
                  </a:cxn>
                  <a:cxn ang="0">
                    <a:pos x="114" y="151"/>
                  </a:cxn>
                  <a:cxn ang="0">
                    <a:pos x="104" y="159"/>
                  </a:cxn>
                  <a:cxn ang="0">
                    <a:pos x="92" y="162"/>
                  </a:cxn>
                  <a:cxn ang="0">
                    <a:pos x="81" y="162"/>
                  </a:cxn>
                  <a:cxn ang="0">
                    <a:pos x="71" y="157"/>
                  </a:cxn>
                  <a:cxn ang="0">
                    <a:pos x="62" y="147"/>
                  </a:cxn>
                  <a:cxn ang="0">
                    <a:pos x="4" y="45"/>
                  </a:cxn>
                  <a:cxn ang="0">
                    <a:pos x="0" y="33"/>
                  </a:cxn>
                  <a:cxn ang="0">
                    <a:pos x="0" y="21"/>
                  </a:cxn>
                  <a:cxn ang="0">
                    <a:pos x="5" y="11"/>
                  </a:cxn>
                  <a:cxn ang="0">
                    <a:pos x="15" y="3"/>
                  </a:cxn>
                  <a:cxn ang="0">
                    <a:pos x="31" y="0"/>
                  </a:cxn>
                </a:cxnLst>
                <a:rect l="0" t="0" r="r" b="b"/>
                <a:pathLst>
                  <a:path w="119" h="162">
                    <a:moveTo>
                      <a:pt x="31" y="0"/>
                    </a:moveTo>
                    <a:lnTo>
                      <a:pt x="46" y="3"/>
                    </a:lnTo>
                    <a:lnTo>
                      <a:pt x="57" y="15"/>
                    </a:lnTo>
                    <a:lnTo>
                      <a:pt x="116" y="117"/>
                    </a:lnTo>
                    <a:lnTo>
                      <a:pt x="119" y="129"/>
                    </a:lnTo>
                    <a:lnTo>
                      <a:pt x="119" y="140"/>
                    </a:lnTo>
                    <a:lnTo>
                      <a:pt x="114" y="151"/>
                    </a:lnTo>
                    <a:lnTo>
                      <a:pt x="104" y="159"/>
                    </a:lnTo>
                    <a:lnTo>
                      <a:pt x="92" y="162"/>
                    </a:lnTo>
                    <a:lnTo>
                      <a:pt x="81" y="162"/>
                    </a:lnTo>
                    <a:lnTo>
                      <a:pt x="71" y="157"/>
                    </a:lnTo>
                    <a:lnTo>
                      <a:pt x="62" y="147"/>
                    </a:lnTo>
                    <a:lnTo>
                      <a:pt x="4" y="45"/>
                    </a:lnTo>
                    <a:lnTo>
                      <a:pt x="0" y="33"/>
                    </a:lnTo>
                    <a:lnTo>
                      <a:pt x="0" y="21"/>
                    </a:lnTo>
                    <a:lnTo>
                      <a:pt x="5" y="11"/>
                    </a:lnTo>
                    <a:lnTo>
                      <a:pt x="15" y="3"/>
                    </a:lnTo>
                    <a:lnTo>
                      <a:pt x="31"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90" name="Freeform 23"/>
              <p:cNvSpPr>
                <a:spLocks/>
              </p:cNvSpPr>
              <p:nvPr/>
            </p:nvSpPr>
            <p:spPr bwMode="auto">
              <a:xfrm>
                <a:off x="7221538" y="3757613"/>
                <a:ext cx="103188" cy="284163"/>
              </a:xfrm>
              <a:custGeom>
                <a:avLst/>
                <a:gdLst/>
                <a:ahLst/>
                <a:cxnLst>
                  <a:cxn ang="0">
                    <a:pos x="30" y="0"/>
                  </a:cxn>
                  <a:cxn ang="0">
                    <a:pos x="45" y="3"/>
                  </a:cxn>
                  <a:cxn ang="0">
                    <a:pos x="57" y="15"/>
                  </a:cxn>
                  <a:cxn ang="0">
                    <a:pos x="60" y="30"/>
                  </a:cxn>
                  <a:cxn ang="0">
                    <a:pos x="65" y="148"/>
                  </a:cxn>
                  <a:cxn ang="0">
                    <a:pos x="62" y="163"/>
                  </a:cxn>
                  <a:cxn ang="0">
                    <a:pos x="50" y="174"/>
                  </a:cxn>
                  <a:cxn ang="0">
                    <a:pos x="35" y="179"/>
                  </a:cxn>
                  <a:cxn ang="0">
                    <a:pos x="20" y="176"/>
                  </a:cxn>
                  <a:cxn ang="0">
                    <a:pos x="8" y="164"/>
                  </a:cxn>
                  <a:cxn ang="0">
                    <a:pos x="5" y="149"/>
                  </a:cxn>
                  <a:cxn ang="0">
                    <a:pos x="0" y="32"/>
                  </a:cxn>
                  <a:cxn ang="0">
                    <a:pos x="3" y="17"/>
                  </a:cxn>
                  <a:cxn ang="0">
                    <a:pos x="15" y="5"/>
                  </a:cxn>
                  <a:cxn ang="0">
                    <a:pos x="30" y="0"/>
                  </a:cxn>
                </a:cxnLst>
                <a:rect l="0" t="0" r="r" b="b"/>
                <a:pathLst>
                  <a:path w="65" h="179">
                    <a:moveTo>
                      <a:pt x="30" y="0"/>
                    </a:moveTo>
                    <a:lnTo>
                      <a:pt x="45" y="3"/>
                    </a:lnTo>
                    <a:lnTo>
                      <a:pt x="57" y="15"/>
                    </a:lnTo>
                    <a:lnTo>
                      <a:pt x="60" y="30"/>
                    </a:lnTo>
                    <a:lnTo>
                      <a:pt x="65" y="148"/>
                    </a:lnTo>
                    <a:lnTo>
                      <a:pt x="62" y="163"/>
                    </a:lnTo>
                    <a:lnTo>
                      <a:pt x="50" y="174"/>
                    </a:lnTo>
                    <a:lnTo>
                      <a:pt x="35" y="179"/>
                    </a:lnTo>
                    <a:lnTo>
                      <a:pt x="20" y="176"/>
                    </a:lnTo>
                    <a:lnTo>
                      <a:pt x="8" y="164"/>
                    </a:lnTo>
                    <a:lnTo>
                      <a:pt x="5" y="149"/>
                    </a:lnTo>
                    <a:lnTo>
                      <a:pt x="0" y="32"/>
                    </a:lnTo>
                    <a:lnTo>
                      <a:pt x="3" y="17"/>
                    </a:lnTo>
                    <a:lnTo>
                      <a:pt x="15" y="5"/>
                    </a:lnTo>
                    <a:lnTo>
                      <a:pt x="3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91" name="Freeform 24"/>
              <p:cNvSpPr>
                <a:spLocks/>
              </p:cNvSpPr>
              <p:nvPr/>
            </p:nvSpPr>
            <p:spPr bwMode="auto">
              <a:xfrm>
                <a:off x="7497763" y="3843338"/>
                <a:ext cx="177800" cy="265113"/>
              </a:xfrm>
              <a:custGeom>
                <a:avLst/>
                <a:gdLst/>
                <a:ahLst/>
                <a:cxnLst>
                  <a:cxn ang="0">
                    <a:pos x="81" y="0"/>
                  </a:cxn>
                  <a:cxn ang="0">
                    <a:pos x="96" y="3"/>
                  </a:cxn>
                  <a:cxn ang="0">
                    <a:pos x="106" y="10"/>
                  </a:cxn>
                  <a:cxn ang="0">
                    <a:pos x="111" y="20"/>
                  </a:cxn>
                  <a:cxn ang="0">
                    <a:pos x="112" y="32"/>
                  </a:cxn>
                  <a:cxn ang="0">
                    <a:pos x="109" y="43"/>
                  </a:cxn>
                  <a:cxn ang="0">
                    <a:pos x="57" y="149"/>
                  </a:cxn>
                  <a:cxn ang="0">
                    <a:pos x="50" y="159"/>
                  </a:cxn>
                  <a:cxn ang="0">
                    <a:pos x="40" y="164"/>
                  </a:cxn>
                  <a:cxn ang="0">
                    <a:pos x="29" y="167"/>
                  </a:cxn>
                  <a:cxn ang="0">
                    <a:pos x="17" y="164"/>
                  </a:cxn>
                  <a:cxn ang="0">
                    <a:pos x="5" y="152"/>
                  </a:cxn>
                  <a:cxn ang="0">
                    <a:pos x="0" y="137"/>
                  </a:cxn>
                  <a:cxn ang="0">
                    <a:pos x="2" y="122"/>
                  </a:cxn>
                  <a:cxn ang="0">
                    <a:pos x="54" y="16"/>
                  </a:cxn>
                  <a:cxn ang="0">
                    <a:pos x="66" y="5"/>
                  </a:cxn>
                  <a:cxn ang="0">
                    <a:pos x="81" y="0"/>
                  </a:cxn>
                </a:cxnLst>
                <a:rect l="0" t="0" r="r" b="b"/>
                <a:pathLst>
                  <a:path w="112" h="167">
                    <a:moveTo>
                      <a:pt x="81" y="0"/>
                    </a:moveTo>
                    <a:lnTo>
                      <a:pt x="96" y="3"/>
                    </a:lnTo>
                    <a:lnTo>
                      <a:pt x="106" y="10"/>
                    </a:lnTo>
                    <a:lnTo>
                      <a:pt x="111" y="20"/>
                    </a:lnTo>
                    <a:lnTo>
                      <a:pt x="112" y="32"/>
                    </a:lnTo>
                    <a:lnTo>
                      <a:pt x="109" y="43"/>
                    </a:lnTo>
                    <a:lnTo>
                      <a:pt x="57" y="149"/>
                    </a:lnTo>
                    <a:lnTo>
                      <a:pt x="50" y="159"/>
                    </a:lnTo>
                    <a:lnTo>
                      <a:pt x="40" y="164"/>
                    </a:lnTo>
                    <a:lnTo>
                      <a:pt x="29" y="167"/>
                    </a:lnTo>
                    <a:lnTo>
                      <a:pt x="17" y="164"/>
                    </a:lnTo>
                    <a:lnTo>
                      <a:pt x="5" y="152"/>
                    </a:lnTo>
                    <a:lnTo>
                      <a:pt x="0" y="137"/>
                    </a:lnTo>
                    <a:lnTo>
                      <a:pt x="2" y="122"/>
                    </a:lnTo>
                    <a:lnTo>
                      <a:pt x="54" y="16"/>
                    </a:lnTo>
                    <a:lnTo>
                      <a:pt x="66" y="5"/>
                    </a:lnTo>
                    <a:lnTo>
                      <a:pt x="81"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113" name="Freeform 25"/>
              <p:cNvSpPr>
                <a:spLocks/>
              </p:cNvSpPr>
              <p:nvPr/>
            </p:nvSpPr>
            <p:spPr bwMode="auto">
              <a:xfrm>
                <a:off x="7702550" y="4087813"/>
                <a:ext cx="247650" cy="201613"/>
              </a:xfrm>
              <a:custGeom>
                <a:avLst/>
                <a:gdLst/>
                <a:ahLst/>
                <a:cxnLst>
                  <a:cxn ang="0">
                    <a:pos x="124" y="0"/>
                  </a:cxn>
                  <a:cxn ang="0">
                    <a:pos x="139" y="2"/>
                  </a:cxn>
                  <a:cxn ang="0">
                    <a:pos x="151" y="12"/>
                  </a:cxn>
                  <a:cxn ang="0">
                    <a:pos x="156" y="27"/>
                  </a:cxn>
                  <a:cxn ang="0">
                    <a:pos x="154" y="42"/>
                  </a:cxn>
                  <a:cxn ang="0">
                    <a:pos x="144" y="53"/>
                  </a:cxn>
                  <a:cxn ang="0">
                    <a:pos x="49" y="122"/>
                  </a:cxn>
                  <a:cxn ang="0">
                    <a:pos x="37" y="127"/>
                  </a:cxn>
                  <a:cxn ang="0">
                    <a:pos x="25" y="127"/>
                  </a:cxn>
                  <a:cxn ang="0">
                    <a:pos x="15" y="124"/>
                  </a:cxn>
                  <a:cxn ang="0">
                    <a:pos x="7" y="115"/>
                  </a:cxn>
                  <a:cxn ang="0">
                    <a:pos x="2" y="105"/>
                  </a:cxn>
                  <a:cxn ang="0">
                    <a:pos x="0" y="94"/>
                  </a:cxn>
                  <a:cxn ang="0">
                    <a:pos x="5" y="82"/>
                  </a:cxn>
                  <a:cxn ang="0">
                    <a:pos x="14" y="74"/>
                  </a:cxn>
                  <a:cxn ang="0">
                    <a:pos x="109" y="5"/>
                  </a:cxn>
                  <a:cxn ang="0">
                    <a:pos x="124" y="0"/>
                  </a:cxn>
                </a:cxnLst>
                <a:rect l="0" t="0" r="r" b="b"/>
                <a:pathLst>
                  <a:path w="156" h="127">
                    <a:moveTo>
                      <a:pt x="124" y="0"/>
                    </a:moveTo>
                    <a:lnTo>
                      <a:pt x="139" y="2"/>
                    </a:lnTo>
                    <a:lnTo>
                      <a:pt x="151" y="12"/>
                    </a:lnTo>
                    <a:lnTo>
                      <a:pt x="156" y="27"/>
                    </a:lnTo>
                    <a:lnTo>
                      <a:pt x="154" y="42"/>
                    </a:lnTo>
                    <a:lnTo>
                      <a:pt x="144" y="53"/>
                    </a:lnTo>
                    <a:lnTo>
                      <a:pt x="49" y="122"/>
                    </a:lnTo>
                    <a:lnTo>
                      <a:pt x="37" y="127"/>
                    </a:lnTo>
                    <a:lnTo>
                      <a:pt x="25" y="127"/>
                    </a:lnTo>
                    <a:lnTo>
                      <a:pt x="15" y="124"/>
                    </a:lnTo>
                    <a:lnTo>
                      <a:pt x="7" y="115"/>
                    </a:lnTo>
                    <a:lnTo>
                      <a:pt x="2" y="105"/>
                    </a:lnTo>
                    <a:lnTo>
                      <a:pt x="0" y="94"/>
                    </a:lnTo>
                    <a:lnTo>
                      <a:pt x="5" y="82"/>
                    </a:lnTo>
                    <a:lnTo>
                      <a:pt x="14" y="74"/>
                    </a:lnTo>
                    <a:lnTo>
                      <a:pt x="109" y="5"/>
                    </a:lnTo>
                    <a:lnTo>
                      <a:pt x="124"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114" name="Freeform 26"/>
              <p:cNvSpPr>
                <a:spLocks/>
              </p:cNvSpPr>
              <p:nvPr/>
            </p:nvSpPr>
            <p:spPr bwMode="auto">
              <a:xfrm>
                <a:off x="7797800" y="4430713"/>
                <a:ext cx="282575" cy="119063"/>
              </a:xfrm>
              <a:custGeom>
                <a:avLst/>
                <a:gdLst/>
                <a:ahLst/>
                <a:cxnLst>
                  <a:cxn ang="0">
                    <a:pos x="143" y="0"/>
                  </a:cxn>
                  <a:cxn ang="0">
                    <a:pos x="158" y="2"/>
                  </a:cxn>
                  <a:cxn ang="0">
                    <a:pos x="171" y="10"/>
                  </a:cxn>
                  <a:cxn ang="0">
                    <a:pos x="178" y="25"/>
                  </a:cxn>
                  <a:cxn ang="0">
                    <a:pos x="176" y="40"/>
                  </a:cxn>
                  <a:cxn ang="0">
                    <a:pos x="166" y="54"/>
                  </a:cxn>
                  <a:cxn ang="0">
                    <a:pos x="151" y="60"/>
                  </a:cxn>
                  <a:cxn ang="0">
                    <a:pos x="34" y="75"/>
                  </a:cxn>
                  <a:cxn ang="0">
                    <a:pos x="22" y="75"/>
                  </a:cxn>
                  <a:cxn ang="0">
                    <a:pos x="12" y="70"/>
                  </a:cxn>
                  <a:cxn ang="0">
                    <a:pos x="4" y="62"/>
                  </a:cxn>
                  <a:cxn ang="0">
                    <a:pos x="0" y="50"/>
                  </a:cxn>
                  <a:cxn ang="0">
                    <a:pos x="2" y="35"/>
                  </a:cxn>
                  <a:cxn ang="0">
                    <a:pos x="12" y="22"/>
                  </a:cxn>
                  <a:cxn ang="0">
                    <a:pos x="26" y="15"/>
                  </a:cxn>
                  <a:cxn ang="0">
                    <a:pos x="143" y="0"/>
                  </a:cxn>
                </a:cxnLst>
                <a:rect l="0" t="0" r="r" b="b"/>
                <a:pathLst>
                  <a:path w="178" h="75">
                    <a:moveTo>
                      <a:pt x="143" y="0"/>
                    </a:moveTo>
                    <a:lnTo>
                      <a:pt x="158" y="2"/>
                    </a:lnTo>
                    <a:lnTo>
                      <a:pt x="171" y="10"/>
                    </a:lnTo>
                    <a:lnTo>
                      <a:pt x="178" y="25"/>
                    </a:lnTo>
                    <a:lnTo>
                      <a:pt x="176" y="40"/>
                    </a:lnTo>
                    <a:lnTo>
                      <a:pt x="166" y="54"/>
                    </a:lnTo>
                    <a:lnTo>
                      <a:pt x="151" y="60"/>
                    </a:lnTo>
                    <a:lnTo>
                      <a:pt x="34" y="75"/>
                    </a:lnTo>
                    <a:lnTo>
                      <a:pt x="22" y="75"/>
                    </a:lnTo>
                    <a:lnTo>
                      <a:pt x="12" y="70"/>
                    </a:lnTo>
                    <a:lnTo>
                      <a:pt x="4" y="62"/>
                    </a:lnTo>
                    <a:lnTo>
                      <a:pt x="0" y="50"/>
                    </a:lnTo>
                    <a:lnTo>
                      <a:pt x="2" y="35"/>
                    </a:lnTo>
                    <a:lnTo>
                      <a:pt x="12" y="22"/>
                    </a:lnTo>
                    <a:lnTo>
                      <a:pt x="26" y="15"/>
                    </a:lnTo>
                    <a:lnTo>
                      <a:pt x="143"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115" name="Freeform 27"/>
              <p:cNvSpPr>
                <a:spLocks/>
              </p:cNvSpPr>
              <p:nvPr/>
            </p:nvSpPr>
            <p:spPr bwMode="auto">
              <a:xfrm>
                <a:off x="7761288" y="4730750"/>
                <a:ext cx="268288" cy="157163"/>
              </a:xfrm>
              <a:custGeom>
                <a:avLst/>
                <a:gdLst/>
                <a:ahLst/>
                <a:cxnLst>
                  <a:cxn ang="0">
                    <a:pos x="23" y="0"/>
                  </a:cxn>
                  <a:cxn ang="0">
                    <a:pos x="40" y="0"/>
                  </a:cxn>
                  <a:cxn ang="0">
                    <a:pos x="151" y="42"/>
                  </a:cxn>
                  <a:cxn ang="0">
                    <a:pos x="164" y="51"/>
                  </a:cxn>
                  <a:cxn ang="0">
                    <a:pos x="169" y="64"/>
                  </a:cxn>
                  <a:cxn ang="0">
                    <a:pos x="169" y="81"/>
                  </a:cxn>
                  <a:cxn ang="0">
                    <a:pos x="159" y="94"/>
                  </a:cxn>
                  <a:cxn ang="0">
                    <a:pos x="146" y="99"/>
                  </a:cxn>
                  <a:cxn ang="0">
                    <a:pos x="129" y="99"/>
                  </a:cxn>
                  <a:cxn ang="0">
                    <a:pos x="18" y="57"/>
                  </a:cxn>
                  <a:cxn ang="0">
                    <a:pos x="8" y="51"/>
                  </a:cxn>
                  <a:cxn ang="0">
                    <a:pos x="2" y="42"/>
                  </a:cxn>
                  <a:cxn ang="0">
                    <a:pos x="0" y="31"/>
                  </a:cxn>
                  <a:cxn ang="0">
                    <a:pos x="2" y="19"/>
                  </a:cxn>
                  <a:cxn ang="0">
                    <a:pos x="10" y="5"/>
                  </a:cxn>
                  <a:cxn ang="0">
                    <a:pos x="23" y="0"/>
                  </a:cxn>
                </a:cxnLst>
                <a:rect l="0" t="0" r="r" b="b"/>
                <a:pathLst>
                  <a:path w="169" h="99">
                    <a:moveTo>
                      <a:pt x="23" y="0"/>
                    </a:moveTo>
                    <a:lnTo>
                      <a:pt x="40" y="0"/>
                    </a:lnTo>
                    <a:lnTo>
                      <a:pt x="151" y="42"/>
                    </a:lnTo>
                    <a:lnTo>
                      <a:pt x="164" y="51"/>
                    </a:lnTo>
                    <a:lnTo>
                      <a:pt x="169" y="64"/>
                    </a:lnTo>
                    <a:lnTo>
                      <a:pt x="169" y="81"/>
                    </a:lnTo>
                    <a:lnTo>
                      <a:pt x="159" y="94"/>
                    </a:lnTo>
                    <a:lnTo>
                      <a:pt x="146" y="99"/>
                    </a:lnTo>
                    <a:lnTo>
                      <a:pt x="129" y="99"/>
                    </a:lnTo>
                    <a:lnTo>
                      <a:pt x="18" y="57"/>
                    </a:lnTo>
                    <a:lnTo>
                      <a:pt x="8" y="51"/>
                    </a:lnTo>
                    <a:lnTo>
                      <a:pt x="2" y="42"/>
                    </a:lnTo>
                    <a:lnTo>
                      <a:pt x="0" y="31"/>
                    </a:lnTo>
                    <a:lnTo>
                      <a:pt x="2" y="19"/>
                    </a:lnTo>
                    <a:lnTo>
                      <a:pt x="10" y="5"/>
                    </a:lnTo>
                    <a:lnTo>
                      <a:pt x="23"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grpSp>
        <p:grpSp>
          <p:nvGrpSpPr>
            <p:cNvPr id="73" name="Group 82"/>
            <p:cNvGrpSpPr/>
            <p:nvPr/>
          </p:nvGrpSpPr>
          <p:grpSpPr>
            <a:xfrm>
              <a:off x="7663533" y="1734230"/>
              <a:ext cx="432245" cy="425088"/>
              <a:chOff x="4911725" y="0"/>
              <a:chExt cx="1247775" cy="1249363"/>
            </a:xfrm>
            <a:solidFill>
              <a:schemeClr val="bg1"/>
            </a:solidFill>
          </p:grpSpPr>
          <p:sp>
            <p:nvSpPr>
              <p:cNvPr id="77" name="Freeform 20"/>
              <p:cNvSpPr>
                <a:spLocks/>
              </p:cNvSpPr>
              <p:nvPr/>
            </p:nvSpPr>
            <p:spPr bwMode="auto">
              <a:xfrm>
                <a:off x="5572125" y="677863"/>
                <a:ext cx="74613" cy="161925"/>
              </a:xfrm>
              <a:custGeom>
                <a:avLst/>
                <a:gdLst/>
                <a:ahLst/>
                <a:cxnLst>
                  <a:cxn ang="0">
                    <a:pos x="0" y="0"/>
                  </a:cxn>
                  <a:cxn ang="0">
                    <a:pos x="16" y="4"/>
                  </a:cxn>
                  <a:cxn ang="0">
                    <a:pos x="26" y="9"/>
                  </a:cxn>
                  <a:cxn ang="0">
                    <a:pos x="37" y="20"/>
                  </a:cxn>
                  <a:cxn ang="0">
                    <a:pos x="43" y="29"/>
                  </a:cxn>
                  <a:cxn ang="0">
                    <a:pos x="46" y="38"/>
                  </a:cxn>
                  <a:cxn ang="0">
                    <a:pos x="47" y="50"/>
                  </a:cxn>
                  <a:cxn ang="0">
                    <a:pos x="46" y="63"/>
                  </a:cxn>
                  <a:cxn ang="0">
                    <a:pos x="42" y="73"/>
                  </a:cxn>
                  <a:cxn ang="0">
                    <a:pos x="30" y="89"/>
                  </a:cxn>
                  <a:cxn ang="0">
                    <a:pos x="26" y="93"/>
                  </a:cxn>
                  <a:cxn ang="0">
                    <a:pos x="21" y="97"/>
                  </a:cxn>
                  <a:cxn ang="0">
                    <a:pos x="13" y="99"/>
                  </a:cxn>
                  <a:cxn ang="0">
                    <a:pos x="0" y="102"/>
                  </a:cxn>
                  <a:cxn ang="0">
                    <a:pos x="0" y="0"/>
                  </a:cxn>
                </a:cxnLst>
                <a:rect l="0" t="0" r="r" b="b"/>
                <a:pathLst>
                  <a:path w="47" h="102">
                    <a:moveTo>
                      <a:pt x="0" y="0"/>
                    </a:moveTo>
                    <a:lnTo>
                      <a:pt x="16" y="4"/>
                    </a:lnTo>
                    <a:lnTo>
                      <a:pt x="26" y="9"/>
                    </a:lnTo>
                    <a:lnTo>
                      <a:pt x="37" y="20"/>
                    </a:lnTo>
                    <a:lnTo>
                      <a:pt x="43" y="29"/>
                    </a:lnTo>
                    <a:lnTo>
                      <a:pt x="46" y="38"/>
                    </a:lnTo>
                    <a:lnTo>
                      <a:pt x="47" y="50"/>
                    </a:lnTo>
                    <a:lnTo>
                      <a:pt x="46" y="63"/>
                    </a:lnTo>
                    <a:lnTo>
                      <a:pt x="42" y="73"/>
                    </a:lnTo>
                    <a:lnTo>
                      <a:pt x="30" y="89"/>
                    </a:lnTo>
                    <a:lnTo>
                      <a:pt x="26" y="93"/>
                    </a:lnTo>
                    <a:lnTo>
                      <a:pt x="21" y="97"/>
                    </a:lnTo>
                    <a:lnTo>
                      <a:pt x="13" y="99"/>
                    </a:lnTo>
                    <a:lnTo>
                      <a:pt x="0" y="102"/>
                    </a:lnTo>
                    <a:lnTo>
                      <a:pt x="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78" name="Freeform 21"/>
              <p:cNvSpPr>
                <a:spLocks/>
              </p:cNvSpPr>
              <p:nvPr/>
            </p:nvSpPr>
            <p:spPr bwMode="auto">
              <a:xfrm>
                <a:off x="5443538" y="398463"/>
                <a:ext cx="55563" cy="144463"/>
              </a:xfrm>
              <a:custGeom>
                <a:avLst/>
                <a:gdLst/>
                <a:ahLst/>
                <a:cxnLst>
                  <a:cxn ang="0">
                    <a:pos x="35" y="0"/>
                  </a:cxn>
                  <a:cxn ang="0">
                    <a:pos x="35" y="91"/>
                  </a:cxn>
                  <a:cxn ang="0">
                    <a:pos x="31" y="87"/>
                  </a:cxn>
                  <a:cxn ang="0">
                    <a:pos x="23" y="82"/>
                  </a:cxn>
                  <a:cxn ang="0">
                    <a:pos x="14" y="76"/>
                  </a:cxn>
                  <a:cxn ang="0">
                    <a:pos x="8" y="71"/>
                  </a:cxn>
                  <a:cxn ang="0">
                    <a:pos x="1" y="59"/>
                  </a:cxn>
                  <a:cxn ang="0">
                    <a:pos x="0" y="46"/>
                  </a:cxn>
                  <a:cxn ang="0">
                    <a:pos x="1" y="32"/>
                  </a:cxn>
                  <a:cxn ang="0">
                    <a:pos x="8" y="19"/>
                  </a:cxn>
                  <a:cxn ang="0">
                    <a:pos x="15" y="12"/>
                  </a:cxn>
                  <a:cxn ang="0">
                    <a:pos x="25" y="7"/>
                  </a:cxn>
                  <a:cxn ang="0">
                    <a:pos x="32" y="3"/>
                  </a:cxn>
                  <a:cxn ang="0">
                    <a:pos x="35" y="0"/>
                  </a:cxn>
                </a:cxnLst>
                <a:rect l="0" t="0" r="r" b="b"/>
                <a:pathLst>
                  <a:path w="35" h="91">
                    <a:moveTo>
                      <a:pt x="35" y="0"/>
                    </a:moveTo>
                    <a:lnTo>
                      <a:pt x="35" y="91"/>
                    </a:lnTo>
                    <a:lnTo>
                      <a:pt x="31" y="87"/>
                    </a:lnTo>
                    <a:lnTo>
                      <a:pt x="23" y="82"/>
                    </a:lnTo>
                    <a:lnTo>
                      <a:pt x="14" y="76"/>
                    </a:lnTo>
                    <a:lnTo>
                      <a:pt x="8" y="71"/>
                    </a:lnTo>
                    <a:lnTo>
                      <a:pt x="1" y="59"/>
                    </a:lnTo>
                    <a:lnTo>
                      <a:pt x="0" y="46"/>
                    </a:lnTo>
                    <a:lnTo>
                      <a:pt x="1" y="32"/>
                    </a:lnTo>
                    <a:lnTo>
                      <a:pt x="8" y="19"/>
                    </a:lnTo>
                    <a:lnTo>
                      <a:pt x="15" y="12"/>
                    </a:lnTo>
                    <a:lnTo>
                      <a:pt x="25" y="7"/>
                    </a:lnTo>
                    <a:lnTo>
                      <a:pt x="32" y="3"/>
                    </a:lnTo>
                    <a:lnTo>
                      <a:pt x="35"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sp>
            <p:nvSpPr>
              <p:cNvPr id="79" name="Freeform 22"/>
              <p:cNvSpPr>
                <a:spLocks noEditPoints="1"/>
              </p:cNvSpPr>
              <p:nvPr/>
            </p:nvSpPr>
            <p:spPr bwMode="auto">
              <a:xfrm>
                <a:off x="4911725" y="0"/>
                <a:ext cx="1247775" cy="1249363"/>
              </a:xfrm>
              <a:custGeom>
                <a:avLst/>
                <a:gdLst/>
                <a:ahLst/>
                <a:cxnLst>
                  <a:cxn ang="0">
                    <a:pos x="370" y="195"/>
                  </a:cxn>
                  <a:cxn ang="0">
                    <a:pos x="327" y="202"/>
                  </a:cxn>
                  <a:cxn ang="0">
                    <a:pos x="302" y="217"/>
                  </a:cxn>
                  <a:cxn ang="0">
                    <a:pos x="275" y="249"/>
                  </a:cxn>
                  <a:cxn ang="0">
                    <a:pos x="261" y="300"/>
                  </a:cxn>
                  <a:cxn ang="0">
                    <a:pos x="273" y="351"/>
                  </a:cxn>
                  <a:cxn ang="0">
                    <a:pos x="298" y="384"/>
                  </a:cxn>
                  <a:cxn ang="0">
                    <a:pos x="326" y="402"/>
                  </a:cxn>
                  <a:cxn ang="0">
                    <a:pos x="370" y="416"/>
                  </a:cxn>
                  <a:cxn ang="0">
                    <a:pos x="367" y="521"/>
                  </a:cxn>
                  <a:cxn ang="0">
                    <a:pos x="350" y="511"/>
                  </a:cxn>
                  <a:cxn ang="0">
                    <a:pos x="335" y="492"/>
                  </a:cxn>
                  <a:cxn ang="0">
                    <a:pos x="326" y="467"/>
                  </a:cxn>
                  <a:cxn ang="0">
                    <a:pos x="255" y="499"/>
                  </a:cxn>
                  <a:cxn ang="0">
                    <a:pos x="275" y="538"/>
                  </a:cxn>
                  <a:cxn ang="0">
                    <a:pos x="301" y="564"/>
                  </a:cxn>
                  <a:cxn ang="0">
                    <a:pos x="327" y="580"/>
                  </a:cxn>
                  <a:cxn ang="0">
                    <a:pos x="370" y="588"/>
                  </a:cxn>
                  <a:cxn ang="0">
                    <a:pos x="416" y="643"/>
                  </a:cxn>
                  <a:cxn ang="0">
                    <a:pos x="443" y="581"/>
                  </a:cxn>
                  <a:cxn ang="0">
                    <a:pos x="487" y="562"/>
                  </a:cxn>
                  <a:cxn ang="0">
                    <a:pos x="517" y="530"/>
                  </a:cxn>
                  <a:cxn ang="0">
                    <a:pos x="532" y="490"/>
                  </a:cxn>
                  <a:cxn ang="0">
                    <a:pos x="534" y="447"/>
                  </a:cxn>
                  <a:cxn ang="0">
                    <a:pos x="521" y="412"/>
                  </a:cxn>
                  <a:cxn ang="0">
                    <a:pos x="498" y="388"/>
                  </a:cxn>
                  <a:cxn ang="0">
                    <a:pos x="467" y="369"/>
                  </a:cxn>
                  <a:cxn ang="0">
                    <a:pos x="416" y="354"/>
                  </a:cxn>
                  <a:cxn ang="0">
                    <a:pos x="429" y="258"/>
                  </a:cxn>
                  <a:cxn ang="0">
                    <a:pos x="445" y="272"/>
                  </a:cxn>
                  <a:cxn ang="0">
                    <a:pos x="450" y="293"/>
                  </a:cxn>
                  <a:cxn ang="0">
                    <a:pos x="515" y="261"/>
                  </a:cxn>
                  <a:cxn ang="0">
                    <a:pos x="488" y="223"/>
                  </a:cxn>
                  <a:cxn ang="0">
                    <a:pos x="467" y="207"/>
                  </a:cxn>
                  <a:cxn ang="0">
                    <a:pos x="437" y="198"/>
                  </a:cxn>
                  <a:cxn ang="0">
                    <a:pos x="416" y="172"/>
                  </a:cxn>
                  <a:cxn ang="0">
                    <a:pos x="392" y="0"/>
                  </a:cxn>
                  <a:cxn ang="0">
                    <a:pos x="497" y="14"/>
                  </a:cxn>
                  <a:cxn ang="0">
                    <a:pos x="591" y="54"/>
                  </a:cxn>
                  <a:cxn ang="0">
                    <a:pos x="671" y="115"/>
                  </a:cxn>
                  <a:cxn ang="0">
                    <a:pos x="733" y="195"/>
                  </a:cxn>
                  <a:cxn ang="0">
                    <a:pos x="772" y="289"/>
                  </a:cxn>
                  <a:cxn ang="0">
                    <a:pos x="786" y="394"/>
                  </a:cxn>
                  <a:cxn ang="0">
                    <a:pos x="772" y="499"/>
                  </a:cxn>
                  <a:cxn ang="0">
                    <a:pos x="733" y="593"/>
                  </a:cxn>
                  <a:cxn ang="0">
                    <a:pos x="671" y="672"/>
                  </a:cxn>
                  <a:cxn ang="0">
                    <a:pos x="591" y="733"/>
                  </a:cxn>
                  <a:cxn ang="0">
                    <a:pos x="497" y="773"/>
                  </a:cxn>
                  <a:cxn ang="0">
                    <a:pos x="392" y="787"/>
                  </a:cxn>
                  <a:cxn ang="0">
                    <a:pos x="288" y="773"/>
                  </a:cxn>
                  <a:cxn ang="0">
                    <a:pos x="193" y="733"/>
                  </a:cxn>
                  <a:cxn ang="0">
                    <a:pos x="115" y="672"/>
                  </a:cxn>
                  <a:cxn ang="0">
                    <a:pos x="53" y="593"/>
                  </a:cxn>
                  <a:cxn ang="0">
                    <a:pos x="14" y="499"/>
                  </a:cxn>
                  <a:cxn ang="0">
                    <a:pos x="0" y="394"/>
                  </a:cxn>
                  <a:cxn ang="0">
                    <a:pos x="14" y="289"/>
                  </a:cxn>
                  <a:cxn ang="0">
                    <a:pos x="53" y="195"/>
                  </a:cxn>
                  <a:cxn ang="0">
                    <a:pos x="115" y="115"/>
                  </a:cxn>
                  <a:cxn ang="0">
                    <a:pos x="193" y="54"/>
                  </a:cxn>
                  <a:cxn ang="0">
                    <a:pos x="288" y="14"/>
                  </a:cxn>
                  <a:cxn ang="0">
                    <a:pos x="392" y="0"/>
                  </a:cxn>
                </a:cxnLst>
                <a:rect l="0" t="0" r="r" b="b"/>
                <a:pathLst>
                  <a:path w="786" h="787">
                    <a:moveTo>
                      <a:pt x="370" y="172"/>
                    </a:moveTo>
                    <a:lnTo>
                      <a:pt x="370" y="195"/>
                    </a:lnTo>
                    <a:lnTo>
                      <a:pt x="345" y="198"/>
                    </a:lnTo>
                    <a:lnTo>
                      <a:pt x="327" y="202"/>
                    </a:lnTo>
                    <a:lnTo>
                      <a:pt x="314" y="208"/>
                    </a:lnTo>
                    <a:lnTo>
                      <a:pt x="302" y="217"/>
                    </a:lnTo>
                    <a:lnTo>
                      <a:pt x="290" y="228"/>
                    </a:lnTo>
                    <a:lnTo>
                      <a:pt x="275" y="249"/>
                    </a:lnTo>
                    <a:lnTo>
                      <a:pt x="264" y="272"/>
                    </a:lnTo>
                    <a:lnTo>
                      <a:pt x="261" y="300"/>
                    </a:lnTo>
                    <a:lnTo>
                      <a:pt x="264" y="327"/>
                    </a:lnTo>
                    <a:lnTo>
                      <a:pt x="273" y="351"/>
                    </a:lnTo>
                    <a:lnTo>
                      <a:pt x="288" y="372"/>
                    </a:lnTo>
                    <a:lnTo>
                      <a:pt x="298" y="384"/>
                    </a:lnTo>
                    <a:lnTo>
                      <a:pt x="310" y="393"/>
                    </a:lnTo>
                    <a:lnTo>
                      <a:pt x="326" y="402"/>
                    </a:lnTo>
                    <a:lnTo>
                      <a:pt x="345" y="410"/>
                    </a:lnTo>
                    <a:lnTo>
                      <a:pt x="370" y="416"/>
                    </a:lnTo>
                    <a:lnTo>
                      <a:pt x="370" y="525"/>
                    </a:lnTo>
                    <a:lnTo>
                      <a:pt x="367" y="521"/>
                    </a:lnTo>
                    <a:lnTo>
                      <a:pt x="360" y="516"/>
                    </a:lnTo>
                    <a:lnTo>
                      <a:pt x="350" y="511"/>
                    </a:lnTo>
                    <a:lnTo>
                      <a:pt x="343" y="503"/>
                    </a:lnTo>
                    <a:lnTo>
                      <a:pt x="335" y="492"/>
                    </a:lnTo>
                    <a:lnTo>
                      <a:pt x="329" y="481"/>
                    </a:lnTo>
                    <a:lnTo>
                      <a:pt x="326" y="467"/>
                    </a:lnTo>
                    <a:lnTo>
                      <a:pt x="250" y="474"/>
                    </a:lnTo>
                    <a:lnTo>
                      <a:pt x="255" y="499"/>
                    </a:lnTo>
                    <a:lnTo>
                      <a:pt x="263" y="520"/>
                    </a:lnTo>
                    <a:lnTo>
                      <a:pt x="275" y="538"/>
                    </a:lnTo>
                    <a:lnTo>
                      <a:pt x="289" y="554"/>
                    </a:lnTo>
                    <a:lnTo>
                      <a:pt x="301" y="564"/>
                    </a:lnTo>
                    <a:lnTo>
                      <a:pt x="312" y="572"/>
                    </a:lnTo>
                    <a:lnTo>
                      <a:pt x="327" y="580"/>
                    </a:lnTo>
                    <a:lnTo>
                      <a:pt x="345" y="584"/>
                    </a:lnTo>
                    <a:lnTo>
                      <a:pt x="370" y="588"/>
                    </a:lnTo>
                    <a:lnTo>
                      <a:pt x="370" y="643"/>
                    </a:lnTo>
                    <a:lnTo>
                      <a:pt x="416" y="643"/>
                    </a:lnTo>
                    <a:lnTo>
                      <a:pt x="416" y="587"/>
                    </a:lnTo>
                    <a:lnTo>
                      <a:pt x="443" y="581"/>
                    </a:lnTo>
                    <a:lnTo>
                      <a:pt x="467" y="572"/>
                    </a:lnTo>
                    <a:lnTo>
                      <a:pt x="487" y="562"/>
                    </a:lnTo>
                    <a:lnTo>
                      <a:pt x="504" y="547"/>
                    </a:lnTo>
                    <a:lnTo>
                      <a:pt x="517" y="530"/>
                    </a:lnTo>
                    <a:lnTo>
                      <a:pt x="527" y="511"/>
                    </a:lnTo>
                    <a:lnTo>
                      <a:pt x="532" y="490"/>
                    </a:lnTo>
                    <a:lnTo>
                      <a:pt x="535" y="467"/>
                    </a:lnTo>
                    <a:lnTo>
                      <a:pt x="534" y="447"/>
                    </a:lnTo>
                    <a:lnTo>
                      <a:pt x="528" y="428"/>
                    </a:lnTo>
                    <a:lnTo>
                      <a:pt x="521" y="412"/>
                    </a:lnTo>
                    <a:lnTo>
                      <a:pt x="510" y="398"/>
                    </a:lnTo>
                    <a:lnTo>
                      <a:pt x="498" y="388"/>
                    </a:lnTo>
                    <a:lnTo>
                      <a:pt x="485" y="378"/>
                    </a:lnTo>
                    <a:lnTo>
                      <a:pt x="467" y="369"/>
                    </a:lnTo>
                    <a:lnTo>
                      <a:pt x="445" y="361"/>
                    </a:lnTo>
                    <a:lnTo>
                      <a:pt x="416" y="354"/>
                    </a:lnTo>
                    <a:lnTo>
                      <a:pt x="416" y="253"/>
                    </a:lnTo>
                    <a:lnTo>
                      <a:pt x="429" y="258"/>
                    </a:lnTo>
                    <a:lnTo>
                      <a:pt x="438" y="265"/>
                    </a:lnTo>
                    <a:lnTo>
                      <a:pt x="445" y="272"/>
                    </a:lnTo>
                    <a:lnTo>
                      <a:pt x="447" y="282"/>
                    </a:lnTo>
                    <a:lnTo>
                      <a:pt x="450" y="293"/>
                    </a:lnTo>
                    <a:lnTo>
                      <a:pt x="522" y="285"/>
                    </a:lnTo>
                    <a:lnTo>
                      <a:pt x="515" y="261"/>
                    </a:lnTo>
                    <a:lnTo>
                      <a:pt x="504" y="240"/>
                    </a:lnTo>
                    <a:lnTo>
                      <a:pt x="488" y="223"/>
                    </a:lnTo>
                    <a:lnTo>
                      <a:pt x="477" y="213"/>
                    </a:lnTo>
                    <a:lnTo>
                      <a:pt x="467" y="207"/>
                    </a:lnTo>
                    <a:lnTo>
                      <a:pt x="454" y="202"/>
                    </a:lnTo>
                    <a:lnTo>
                      <a:pt x="437" y="198"/>
                    </a:lnTo>
                    <a:lnTo>
                      <a:pt x="416" y="195"/>
                    </a:lnTo>
                    <a:lnTo>
                      <a:pt x="416" y="172"/>
                    </a:lnTo>
                    <a:lnTo>
                      <a:pt x="370" y="172"/>
                    </a:lnTo>
                    <a:close/>
                    <a:moveTo>
                      <a:pt x="392" y="0"/>
                    </a:moveTo>
                    <a:lnTo>
                      <a:pt x="446" y="4"/>
                    </a:lnTo>
                    <a:lnTo>
                      <a:pt x="497" y="14"/>
                    </a:lnTo>
                    <a:lnTo>
                      <a:pt x="545" y="31"/>
                    </a:lnTo>
                    <a:lnTo>
                      <a:pt x="591" y="54"/>
                    </a:lnTo>
                    <a:lnTo>
                      <a:pt x="633" y="82"/>
                    </a:lnTo>
                    <a:lnTo>
                      <a:pt x="671" y="115"/>
                    </a:lnTo>
                    <a:lnTo>
                      <a:pt x="705" y="153"/>
                    </a:lnTo>
                    <a:lnTo>
                      <a:pt x="733" y="195"/>
                    </a:lnTo>
                    <a:lnTo>
                      <a:pt x="755" y="241"/>
                    </a:lnTo>
                    <a:lnTo>
                      <a:pt x="772" y="289"/>
                    </a:lnTo>
                    <a:lnTo>
                      <a:pt x="782" y="340"/>
                    </a:lnTo>
                    <a:lnTo>
                      <a:pt x="786" y="394"/>
                    </a:lnTo>
                    <a:lnTo>
                      <a:pt x="782" y="448"/>
                    </a:lnTo>
                    <a:lnTo>
                      <a:pt x="772" y="499"/>
                    </a:lnTo>
                    <a:lnTo>
                      <a:pt x="755" y="547"/>
                    </a:lnTo>
                    <a:lnTo>
                      <a:pt x="733" y="593"/>
                    </a:lnTo>
                    <a:lnTo>
                      <a:pt x="705" y="634"/>
                    </a:lnTo>
                    <a:lnTo>
                      <a:pt x="671" y="672"/>
                    </a:lnTo>
                    <a:lnTo>
                      <a:pt x="633" y="706"/>
                    </a:lnTo>
                    <a:lnTo>
                      <a:pt x="591" y="733"/>
                    </a:lnTo>
                    <a:lnTo>
                      <a:pt x="545" y="756"/>
                    </a:lnTo>
                    <a:lnTo>
                      <a:pt x="497" y="773"/>
                    </a:lnTo>
                    <a:lnTo>
                      <a:pt x="446" y="783"/>
                    </a:lnTo>
                    <a:lnTo>
                      <a:pt x="392" y="787"/>
                    </a:lnTo>
                    <a:lnTo>
                      <a:pt x="339" y="783"/>
                    </a:lnTo>
                    <a:lnTo>
                      <a:pt x="288" y="773"/>
                    </a:lnTo>
                    <a:lnTo>
                      <a:pt x="239" y="756"/>
                    </a:lnTo>
                    <a:lnTo>
                      <a:pt x="193" y="733"/>
                    </a:lnTo>
                    <a:lnTo>
                      <a:pt x="153" y="706"/>
                    </a:lnTo>
                    <a:lnTo>
                      <a:pt x="115" y="672"/>
                    </a:lnTo>
                    <a:lnTo>
                      <a:pt x="81" y="634"/>
                    </a:lnTo>
                    <a:lnTo>
                      <a:pt x="53" y="593"/>
                    </a:lnTo>
                    <a:lnTo>
                      <a:pt x="31" y="547"/>
                    </a:lnTo>
                    <a:lnTo>
                      <a:pt x="14" y="499"/>
                    </a:lnTo>
                    <a:lnTo>
                      <a:pt x="4" y="448"/>
                    </a:lnTo>
                    <a:lnTo>
                      <a:pt x="0" y="394"/>
                    </a:lnTo>
                    <a:lnTo>
                      <a:pt x="4" y="340"/>
                    </a:lnTo>
                    <a:lnTo>
                      <a:pt x="14" y="289"/>
                    </a:lnTo>
                    <a:lnTo>
                      <a:pt x="31" y="241"/>
                    </a:lnTo>
                    <a:lnTo>
                      <a:pt x="53" y="195"/>
                    </a:lnTo>
                    <a:lnTo>
                      <a:pt x="81" y="153"/>
                    </a:lnTo>
                    <a:lnTo>
                      <a:pt x="115" y="115"/>
                    </a:lnTo>
                    <a:lnTo>
                      <a:pt x="153" y="82"/>
                    </a:lnTo>
                    <a:lnTo>
                      <a:pt x="193" y="54"/>
                    </a:lnTo>
                    <a:lnTo>
                      <a:pt x="239" y="31"/>
                    </a:lnTo>
                    <a:lnTo>
                      <a:pt x="288" y="14"/>
                    </a:lnTo>
                    <a:lnTo>
                      <a:pt x="339" y="4"/>
                    </a:lnTo>
                    <a:lnTo>
                      <a:pt x="392"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a:p>
            </p:txBody>
          </p:sp>
        </p:grpSp>
        <p:sp>
          <p:nvSpPr>
            <p:cNvPr id="74" name="Freeform 33"/>
            <p:cNvSpPr>
              <a:spLocks noEditPoints="1"/>
            </p:cNvSpPr>
            <p:nvPr/>
          </p:nvSpPr>
          <p:spPr bwMode="auto">
            <a:xfrm>
              <a:off x="7721897" y="5641922"/>
              <a:ext cx="379104" cy="363747"/>
            </a:xfrm>
            <a:custGeom>
              <a:avLst/>
              <a:gdLst/>
              <a:ahLst/>
              <a:cxnLst>
                <a:cxn ang="0">
                  <a:pos x="442" y="94"/>
                </a:cxn>
                <a:cxn ang="0">
                  <a:pos x="69" y="375"/>
                </a:cxn>
                <a:cxn ang="0">
                  <a:pos x="276" y="573"/>
                </a:cxn>
                <a:cxn ang="0">
                  <a:pos x="608" y="573"/>
                </a:cxn>
                <a:cxn ang="0">
                  <a:pos x="824" y="380"/>
                </a:cxn>
                <a:cxn ang="0">
                  <a:pos x="442" y="94"/>
                </a:cxn>
                <a:cxn ang="0">
                  <a:pos x="444" y="0"/>
                </a:cxn>
                <a:cxn ang="0">
                  <a:pos x="887" y="344"/>
                </a:cxn>
                <a:cxn ang="0">
                  <a:pos x="889" y="344"/>
                </a:cxn>
                <a:cxn ang="0">
                  <a:pos x="889" y="853"/>
                </a:cxn>
                <a:cxn ang="0">
                  <a:pos x="0" y="853"/>
                </a:cxn>
                <a:cxn ang="0">
                  <a:pos x="0" y="344"/>
                </a:cxn>
                <a:cxn ang="0">
                  <a:pos x="444" y="0"/>
                </a:cxn>
              </a:cxnLst>
              <a:rect l="0" t="0" r="r" b="b"/>
              <a:pathLst>
                <a:path w="889" h="853">
                  <a:moveTo>
                    <a:pt x="442" y="94"/>
                  </a:moveTo>
                  <a:lnTo>
                    <a:pt x="69" y="375"/>
                  </a:lnTo>
                  <a:lnTo>
                    <a:pt x="276" y="573"/>
                  </a:lnTo>
                  <a:lnTo>
                    <a:pt x="608" y="573"/>
                  </a:lnTo>
                  <a:lnTo>
                    <a:pt x="824" y="380"/>
                  </a:lnTo>
                  <a:lnTo>
                    <a:pt x="442" y="94"/>
                  </a:lnTo>
                  <a:close/>
                  <a:moveTo>
                    <a:pt x="444" y="0"/>
                  </a:moveTo>
                  <a:lnTo>
                    <a:pt x="887" y="344"/>
                  </a:lnTo>
                  <a:lnTo>
                    <a:pt x="889" y="344"/>
                  </a:lnTo>
                  <a:lnTo>
                    <a:pt x="889" y="853"/>
                  </a:lnTo>
                  <a:lnTo>
                    <a:pt x="0" y="853"/>
                  </a:lnTo>
                  <a:lnTo>
                    <a:pt x="0" y="344"/>
                  </a:lnTo>
                  <a:lnTo>
                    <a:pt x="444"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dirty="0"/>
            </a:p>
          </p:txBody>
        </p:sp>
        <p:sp>
          <p:nvSpPr>
            <p:cNvPr id="75" name="Freeform 74"/>
            <p:cNvSpPr/>
            <p:nvPr/>
          </p:nvSpPr>
          <p:spPr>
            <a:xfrm>
              <a:off x="5533818" y="5410477"/>
              <a:ext cx="179555" cy="116378"/>
            </a:xfrm>
            <a:custGeom>
              <a:avLst/>
              <a:gdLst>
                <a:gd name="connsiteX0" fmla="*/ 13854 w 210034"/>
                <a:gd name="connsiteY0" fmla="*/ 19396 h 135774"/>
                <a:gd name="connsiteX1" fmla="*/ 110282 w 210034"/>
                <a:gd name="connsiteY1" fmla="*/ 135774 h 135774"/>
                <a:gd name="connsiteX2" fmla="*/ 193409 w 210034"/>
                <a:gd name="connsiteY2" fmla="*/ 19396 h 135774"/>
                <a:gd name="connsiteX3" fmla="*/ 13854 w 210034"/>
                <a:gd name="connsiteY3" fmla="*/ 19396 h 135774"/>
                <a:gd name="connsiteX0" fmla="*/ 13854 w 210034"/>
                <a:gd name="connsiteY0" fmla="*/ 0 h 116378"/>
                <a:gd name="connsiteX1" fmla="*/ 110282 w 210034"/>
                <a:gd name="connsiteY1" fmla="*/ 116378 h 116378"/>
                <a:gd name="connsiteX2" fmla="*/ 193409 w 210034"/>
                <a:gd name="connsiteY2" fmla="*/ 0 h 116378"/>
                <a:gd name="connsiteX3" fmla="*/ 13854 w 210034"/>
                <a:gd name="connsiteY3" fmla="*/ 0 h 116378"/>
                <a:gd name="connsiteX0" fmla="*/ 0 w 196180"/>
                <a:gd name="connsiteY0" fmla="*/ 0 h 116378"/>
                <a:gd name="connsiteX1" fmla="*/ 96428 w 196180"/>
                <a:gd name="connsiteY1" fmla="*/ 116378 h 116378"/>
                <a:gd name="connsiteX2" fmla="*/ 179555 w 196180"/>
                <a:gd name="connsiteY2" fmla="*/ 0 h 116378"/>
                <a:gd name="connsiteX3" fmla="*/ 0 w 196180"/>
                <a:gd name="connsiteY3" fmla="*/ 0 h 116378"/>
                <a:gd name="connsiteX0" fmla="*/ 0 w 179555"/>
                <a:gd name="connsiteY0" fmla="*/ 0 h 116378"/>
                <a:gd name="connsiteX1" fmla="*/ 96428 w 179555"/>
                <a:gd name="connsiteY1" fmla="*/ 116378 h 116378"/>
                <a:gd name="connsiteX2" fmla="*/ 179555 w 179555"/>
                <a:gd name="connsiteY2" fmla="*/ 0 h 116378"/>
                <a:gd name="connsiteX3" fmla="*/ 0 w 179555"/>
                <a:gd name="connsiteY3" fmla="*/ 0 h 116378"/>
              </a:gdLst>
              <a:ahLst/>
              <a:cxnLst>
                <a:cxn ang="0">
                  <a:pos x="connsiteX0" y="connsiteY0"/>
                </a:cxn>
                <a:cxn ang="0">
                  <a:pos x="connsiteX1" y="connsiteY1"/>
                </a:cxn>
                <a:cxn ang="0">
                  <a:pos x="connsiteX2" y="connsiteY2"/>
                </a:cxn>
                <a:cxn ang="0">
                  <a:pos x="connsiteX3" y="connsiteY3"/>
                </a:cxn>
              </a:cxnLst>
              <a:rect l="l" t="t" r="r" b="b"/>
              <a:pathLst>
                <a:path w="179555" h="116378">
                  <a:moveTo>
                    <a:pt x="0" y="0"/>
                  </a:moveTo>
                  <a:lnTo>
                    <a:pt x="96428" y="116378"/>
                  </a:lnTo>
                  <a:lnTo>
                    <a:pt x="179555" y="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pPr algn="ctr"/>
              <a:endParaRPr lang="en-US" sz="1351"/>
            </a:p>
          </p:txBody>
        </p:sp>
        <p:sp>
          <p:nvSpPr>
            <p:cNvPr id="76" name="Freeform 42"/>
            <p:cNvSpPr>
              <a:spLocks noEditPoints="1"/>
            </p:cNvSpPr>
            <p:nvPr/>
          </p:nvSpPr>
          <p:spPr bwMode="auto">
            <a:xfrm>
              <a:off x="7695413" y="4853388"/>
              <a:ext cx="387071" cy="387069"/>
            </a:xfrm>
            <a:custGeom>
              <a:avLst/>
              <a:gdLst/>
              <a:ahLst/>
              <a:cxnLst>
                <a:cxn ang="0">
                  <a:pos x="255" y="536"/>
                </a:cxn>
                <a:cxn ang="0">
                  <a:pos x="272" y="567"/>
                </a:cxn>
                <a:cxn ang="0">
                  <a:pos x="363" y="561"/>
                </a:cxn>
                <a:cxn ang="0">
                  <a:pos x="330" y="498"/>
                </a:cxn>
                <a:cxn ang="0">
                  <a:pos x="176" y="526"/>
                </a:cxn>
                <a:cxn ang="0">
                  <a:pos x="302" y="470"/>
                </a:cxn>
                <a:cxn ang="0">
                  <a:pos x="229" y="429"/>
                </a:cxn>
                <a:cxn ang="0">
                  <a:pos x="92" y="413"/>
                </a:cxn>
                <a:cxn ang="0">
                  <a:pos x="105" y="480"/>
                </a:cxn>
                <a:cxn ang="0">
                  <a:pos x="121" y="413"/>
                </a:cxn>
                <a:cxn ang="0">
                  <a:pos x="417" y="419"/>
                </a:cxn>
                <a:cxn ang="0">
                  <a:pos x="377" y="503"/>
                </a:cxn>
                <a:cxn ang="0">
                  <a:pos x="439" y="529"/>
                </a:cxn>
                <a:cxn ang="0">
                  <a:pos x="535" y="430"/>
                </a:cxn>
                <a:cxn ang="0">
                  <a:pos x="170" y="296"/>
                </a:cxn>
                <a:cxn ang="0">
                  <a:pos x="204" y="384"/>
                </a:cxn>
                <a:cxn ang="0">
                  <a:pos x="309" y="429"/>
                </a:cxn>
                <a:cxn ang="0">
                  <a:pos x="387" y="397"/>
                </a:cxn>
                <a:cxn ang="0">
                  <a:pos x="553" y="214"/>
                </a:cxn>
                <a:cxn ang="0">
                  <a:pos x="489" y="262"/>
                </a:cxn>
                <a:cxn ang="0">
                  <a:pos x="550" y="397"/>
                </a:cxn>
                <a:cxn ang="0">
                  <a:pos x="568" y="302"/>
                </a:cxn>
                <a:cxn ang="0">
                  <a:pos x="58" y="198"/>
                </a:cxn>
                <a:cxn ang="0">
                  <a:pos x="36" y="302"/>
                </a:cxn>
                <a:cxn ang="0">
                  <a:pos x="87" y="377"/>
                </a:cxn>
                <a:cxn ang="0">
                  <a:pos x="135" y="285"/>
                </a:cxn>
                <a:cxn ang="0">
                  <a:pos x="272" y="139"/>
                </a:cxn>
                <a:cxn ang="0">
                  <a:pos x="200" y="226"/>
                </a:cxn>
                <a:cxn ang="0">
                  <a:pos x="443" y="296"/>
                </a:cxn>
                <a:cxn ang="0">
                  <a:pos x="416" y="211"/>
                </a:cxn>
                <a:cxn ang="0">
                  <a:pos x="317" y="174"/>
                </a:cxn>
                <a:cxn ang="0">
                  <a:pos x="492" y="118"/>
                </a:cxn>
                <a:cxn ang="0">
                  <a:pos x="517" y="181"/>
                </a:cxn>
                <a:cxn ang="0">
                  <a:pos x="492" y="118"/>
                </a:cxn>
                <a:cxn ang="0">
                  <a:pos x="381" y="75"/>
                </a:cxn>
                <a:cxn ang="0">
                  <a:pos x="301" y="118"/>
                </a:cxn>
                <a:cxn ang="0">
                  <a:pos x="364" y="158"/>
                </a:cxn>
                <a:cxn ang="0">
                  <a:pos x="461" y="180"/>
                </a:cxn>
                <a:cxn ang="0">
                  <a:pos x="452" y="98"/>
                </a:cxn>
                <a:cxn ang="0">
                  <a:pos x="416" y="62"/>
                </a:cxn>
                <a:cxn ang="0">
                  <a:pos x="150" y="85"/>
                </a:cxn>
                <a:cxn ang="0">
                  <a:pos x="75" y="165"/>
                </a:cxn>
                <a:cxn ang="0">
                  <a:pos x="169" y="207"/>
                </a:cxn>
                <a:cxn ang="0">
                  <a:pos x="249" y="111"/>
                </a:cxn>
                <a:cxn ang="0">
                  <a:pos x="217" y="52"/>
                </a:cxn>
                <a:cxn ang="0">
                  <a:pos x="252" y="42"/>
                </a:cxn>
                <a:cxn ang="0">
                  <a:pos x="276" y="89"/>
                </a:cxn>
                <a:cxn ang="0">
                  <a:pos x="360" y="43"/>
                </a:cxn>
                <a:cxn ang="0">
                  <a:pos x="302" y="0"/>
                </a:cxn>
                <a:cxn ang="0">
                  <a:pos x="439" y="33"/>
                </a:cxn>
                <a:cxn ang="0">
                  <a:pos x="479" y="57"/>
                </a:cxn>
                <a:cxn ang="0">
                  <a:pos x="570" y="162"/>
                </a:cxn>
                <a:cxn ang="0">
                  <a:pos x="604" y="302"/>
                </a:cxn>
                <a:cxn ang="0">
                  <a:pos x="571" y="442"/>
                </a:cxn>
                <a:cxn ang="0">
                  <a:pos x="481" y="545"/>
                </a:cxn>
                <a:cxn ang="0">
                  <a:pos x="351" y="600"/>
                </a:cxn>
                <a:cxn ang="0">
                  <a:pos x="220" y="593"/>
                </a:cxn>
                <a:cxn ang="0">
                  <a:pos x="147" y="561"/>
                </a:cxn>
                <a:cxn ang="0">
                  <a:pos x="52" y="472"/>
                </a:cxn>
                <a:cxn ang="0">
                  <a:pos x="3" y="348"/>
                </a:cxn>
                <a:cxn ang="0">
                  <a:pos x="16" y="207"/>
                </a:cxn>
                <a:cxn ang="0">
                  <a:pos x="89" y="89"/>
                </a:cxn>
                <a:cxn ang="0">
                  <a:pos x="207" y="16"/>
                </a:cxn>
              </a:cxnLst>
              <a:rect l="0" t="0" r="r" b="b"/>
              <a:pathLst>
                <a:path w="604" h="604">
                  <a:moveTo>
                    <a:pt x="330" y="498"/>
                  </a:moveTo>
                  <a:lnTo>
                    <a:pt x="294" y="518"/>
                  </a:lnTo>
                  <a:lnTo>
                    <a:pt x="255" y="536"/>
                  </a:lnTo>
                  <a:lnTo>
                    <a:pt x="213" y="552"/>
                  </a:lnTo>
                  <a:lnTo>
                    <a:pt x="242" y="561"/>
                  </a:lnTo>
                  <a:lnTo>
                    <a:pt x="272" y="567"/>
                  </a:lnTo>
                  <a:lnTo>
                    <a:pt x="302" y="568"/>
                  </a:lnTo>
                  <a:lnTo>
                    <a:pt x="333" y="567"/>
                  </a:lnTo>
                  <a:lnTo>
                    <a:pt x="363" y="561"/>
                  </a:lnTo>
                  <a:lnTo>
                    <a:pt x="357" y="542"/>
                  </a:lnTo>
                  <a:lnTo>
                    <a:pt x="345" y="521"/>
                  </a:lnTo>
                  <a:lnTo>
                    <a:pt x="330" y="498"/>
                  </a:lnTo>
                  <a:close/>
                  <a:moveTo>
                    <a:pt x="157" y="414"/>
                  </a:moveTo>
                  <a:lnTo>
                    <a:pt x="164" y="469"/>
                  </a:lnTo>
                  <a:lnTo>
                    <a:pt x="176" y="526"/>
                  </a:lnTo>
                  <a:lnTo>
                    <a:pt x="222" y="511"/>
                  </a:lnTo>
                  <a:lnTo>
                    <a:pt x="265" y="492"/>
                  </a:lnTo>
                  <a:lnTo>
                    <a:pt x="302" y="470"/>
                  </a:lnTo>
                  <a:lnTo>
                    <a:pt x="282" y="454"/>
                  </a:lnTo>
                  <a:lnTo>
                    <a:pt x="258" y="440"/>
                  </a:lnTo>
                  <a:lnTo>
                    <a:pt x="229" y="429"/>
                  </a:lnTo>
                  <a:lnTo>
                    <a:pt x="196" y="420"/>
                  </a:lnTo>
                  <a:lnTo>
                    <a:pt x="157" y="414"/>
                  </a:lnTo>
                  <a:close/>
                  <a:moveTo>
                    <a:pt x="92" y="413"/>
                  </a:moveTo>
                  <a:lnTo>
                    <a:pt x="62" y="416"/>
                  </a:lnTo>
                  <a:lnTo>
                    <a:pt x="82" y="450"/>
                  </a:lnTo>
                  <a:lnTo>
                    <a:pt x="105" y="480"/>
                  </a:lnTo>
                  <a:lnTo>
                    <a:pt x="134" y="508"/>
                  </a:lnTo>
                  <a:lnTo>
                    <a:pt x="125" y="459"/>
                  </a:lnTo>
                  <a:lnTo>
                    <a:pt x="121" y="413"/>
                  </a:lnTo>
                  <a:lnTo>
                    <a:pt x="92" y="413"/>
                  </a:lnTo>
                  <a:close/>
                  <a:moveTo>
                    <a:pt x="442" y="385"/>
                  </a:moveTo>
                  <a:lnTo>
                    <a:pt x="417" y="419"/>
                  </a:lnTo>
                  <a:lnTo>
                    <a:pt x="390" y="449"/>
                  </a:lnTo>
                  <a:lnTo>
                    <a:pt x="358" y="476"/>
                  </a:lnTo>
                  <a:lnTo>
                    <a:pt x="377" y="503"/>
                  </a:lnTo>
                  <a:lnTo>
                    <a:pt x="390" y="529"/>
                  </a:lnTo>
                  <a:lnTo>
                    <a:pt x="397" y="551"/>
                  </a:lnTo>
                  <a:lnTo>
                    <a:pt x="439" y="529"/>
                  </a:lnTo>
                  <a:lnTo>
                    <a:pt x="478" y="502"/>
                  </a:lnTo>
                  <a:lnTo>
                    <a:pt x="509" y="469"/>
                  </a:lnTo>
                  <a:lnTo>
                    <a:pt x="535" y="430"/>
                  </a:lnTo>
                  <a:lnTo>
                    <a:pt x="442" y="385"/>
                  </a:lnTo>
                  <a:close/>
                  <a:moveTo>
                    <a:pt x="183" y="259"/>
                  </a:moveTo>
                  <a:lnTo>
                    <a:pt x="170" y="296"/>
                  </a:lnTo>
                  <a:lnTo>
                    <a:pt x="161" y="335"/>
                  </a:lnTo>
                  <a:lnTo>
                    <a:pt x="157" y="377"/>
                  </a:lnTo>
                  <a:lnTo>
                    <a:pt x="204" y="384"/>
                  </a:lnTo>
                  <a:lnTo>
                    <a:pt x="245" y="395"/>
                  </a:lnTo>
                  <a:lnTo>
                    <a:pt x="279" y="411"/>
                  </a:lnTo>
                  <a:lnTo>
                    <a:pt x="309" y="429"/>
                  </a:lnTo>
                  <a:lnTo>
                    <a:pt x="334" y="449"/>
                  </a:lnTo>
                  <a:lnTo>
                    <a:pt x="363" y="424"/>
                  </a:lnTo>
                  <a:lnTo>
                    <a:pt x="387" y="397"/>
                  </a:lnTo>
                  <a:lnTo>
                    <a:pt x="409" y="368"/>
                  </a:lnTo>
                  <a:lnTo>
                    <a:pt x="183" y="259"/>
                  </a:lnTo>
                  <a:close/>
                  <a:moveTo>
                    <a:pt x="553" y="214"/>
                  </a:moveTo>
                  <a:lnTo>
                    <a:pt x="524" y="217"/>
                  </a:lnTo>
                  <a:lnTo>
                    <a:pt x="497" y="218"/>
                  </a:lnTo>
                  <a:lnTo>
                    <a:pt x="489" y="262"/>
                  </a:lnTo>
                  <a:lnTo>
                    <a:pt x="478" y="306"/>
                  </a:lnTo>
                  <a:lnTo>
                    <a:pt x="459" y="352"/>
                  </a:lnTo>
                  <a:lnTo>
                    <a:pt x="550" y="397"/>
                  </a:lnTo>
                  <a:lnTo>
                    <a:pt x="560" y="367"/>
                  </a:lnTo>
                  <a:lnTo>
                    <a:pt x="566" y="335"/>
                  </a:lnTo>
                  <a:lnTo>
                    <a:pt x="568" y="302"/>
                  </a:lnTo>
                  <a:lnTo>
                    <a:pt x="564" y="257"/>
                  </a:lnTo>
                  <a:lnTo>
                    <a:pt x="553" y="214"/>
                  </a:lnTo>
                  <a:close/>
                  <a:moveTo>
                    <a:pt x="58" y="198"/>
                  </a:moveTo>
                  <a:lnTo>
                    <a:pt x="46" y="231"/>
                  </a:lnTo>
                  <a:lnTo>
                    <a:pt x="39" y="266"/>
                  </a:lnTo>
                  <a:lnTo>
                    <a:pt x="36" y="302"/>
                  </a:lnTo>
                  <a:lnTo>
                    <a:pt x="39" y="342"/>
                  </a:lnTo>
                  <a:lnTo>
                    <a:pt x="49" y="380"/>
                  </a:lnTo>
                  <a:lnTo>
                    <a:pt x="87" y="377"/>
                  </a:lnTo>
                  <a:lnTo>
                    <a:pt x="121" y="375"/>
                  </a:lnTo>
                  <a:lnTo>
                    <a:pt x="125" y="329"/>
                  </a:lnTo>
                  <a:lnTo>
                    <a:pt x="135" y="285"/>
                  </a:lnTo>
                  <a:lnTo>
                    <a:pt x="150" y="243"/>
                  </a:lnTo>
                  <a:lnTo>
                    <a:pt x="58" y="198"/>
                  </a:lnTo>
                  <a:close/>
                  <a:moveTo>
                    <a:pt x="272" y="139"/>
                  </a:moveTo>
                  <a:lnTo>
                    <a:pt x="246" y="164"/>
                  </a:lnTo>
                  <a:lnTo>
                    <a:pt x="222" y="193"/>
                  </a:lnTo>
                  <a:lnTo>
                    <a:pt x="200" y="226"/>
                  </a:lnTo>
                  <a:lnTo>
                    <a:pt x="199" y="226"/>
                  </a:lnTo>
                  <a:lnTo>
                    <a:pt x="426" y="336"/>
                  </a:lnTo>
                  <a:lnTo>
                    <a:pt x="443" y="296"/>
                  </a:lnTo>
                  <a:lnTo>
                    <a:pt x="453" y="256"/>
                  </a:lnTo>
                  <a:lnTo>
                    <a:pt x="459" y="217"/>
                  </a:lnTo>
                  <a:lnTo>
                    <a:pt x="416" y="211"/>
                  </a:lnTo>
                  <a:lnTo>
                    <a:pt x="379" y="203"/>
                  </a:lnTo>
                  <a:lnTo>
                    <a:pt x="345" y="190"/>
                  </a:lnTo>
                  <a:lnTo>
                    <a:pt x="317" y="174"/>
                  </a:lnTo>
                  <a:lnTo>
                    <a:pt x="292" y="158"/>
                  </a:lnTo>
                  <a:lnTo>
                    <a:pt x="272" y="139"/>
                  </a:lnTo>
                  <a:close/>
                  <a:moveTo>
                    <a:pt x="492" y="118"/>
                  </a:moveTo>
                  <a:lnTo>
                    <a:pt x="497" y="148"/>
                  </a:lnTo>
                  <a:lnTo>
                    <a:pt x="498" y="181"/>
                  </a:lnTo>
                  <a:lnTo>
                    <a:pt x="517" y="181"/>
                  </a:lnTo>
                  <a:lnTo>
                    <a:pt x="538" y="180"/>
                  </a:lnTo>
                  <a:lnTo>
                    <a:pt x="518" y="147"/>
                  </a:lnTo>
                  <a:lnTo>
                    <a:pt x="492" y="118"/>
                  </a:lnTo>
                  <a:close/>
                  <a:moveTo>
                    <a:pt x="416" y="62"/>
                  </a:moveTo>
                  <a:lnTo>
                    <a:pt x="402" y="66"/>
                  </a:lnTo>
                  <a:lnTo>
                    <a:pt x="381" y="75"/>
                  </a:lnTo>
                  <a:lnTo>
                    <a:pt x="357" y="85"/>
                  </a:lnTo>
                  <a:lnTo>
                    <a:pt x="330" y="99"/>
                  </a:lnTo>
                  <a:lnTo>
                    <a:pt x="301" y="118"/>
                  </a:lnTo>
                  <a:lnTo>
                    <a:pt x="318" y="132"/>
                  </a:lnTo>
                  <a:lnTo>
                    <a:pt x="340" y="147"/>
                  </a:lnTo>
                  <a:lnTo>
                    <a:pt x="364" y="158"/>
                  </a:lnTo>
                  <a:lnTo>
                    <a:pt x="391" y="168"/>
                  </a:lnTo>
                  <a:lnTo>
                    <a:pt x="425" y="175"/>
                  </a:lnTo>
                  <a:lnTo>
                    <a:pt x="461" y="180"/>
                  </a:lnTo>
                  <a:lnTo>
                    <a:pt x="459" y="148"/>
                  </a:lnTo>
                  <a:lnTo>
                    <a:pt x="456" y="121"/>
                  </a:lnTo>
                  <a:lnTo>
                    <a:pt x="452" y="98"/>
                  </a:lnTo>
                  <a:lnTo>
                    <a:pt x="448" y="80"/>
                  </a:lnTo>
                  <a:lnTo>
                    <a:pt x="432" y="70"/>
                  </a:lnTo>
                  <a:lnTo>
                    <a:pt x="416" y="62"/>
                  </a:lnTo>
                  <a:close/>
                  <a:moveTo>
                    <a:pt x="217" y="52"/>
                  </a:moveTo>
                  <a:lnTo>
                    <a:pt x="183" y="66"/>
                  </a:lnTo>
                  <a:lnTo>
                    <a:pt x="150" y="85"/>
                  </a:lnTo>
                  <a:lnTo>
                    <a:pt x="121" y="108"/>
                  </a:lnTo>
                  <a:lnTo>
                    <a:pt x="97" y="135"/>
                  </a:lnTo>
                  <a:lnTo>
                    <a:pt x="75" y="165"/>
                  </a:lnTo>
                  <a:lnTo>
                    <a:pt x="167" y="210"/>
                  </a:lnTo>
                  <a:lnTo>
                    <a:pt x="167" y="207"/>
                  </a:lnTo>
                  <a:lnTo>
                    <a:pt x="169" y="207"/>
                  </a:lnTo>
                  <a:lnTo>
                    <a:pt x="193" y="170"/>
                  </a:lnTo>
                  <a:lnTo>
                    <a:pt x="220" y="138"/>
                  </a:lnTo>
                  <a:lnTo>
                    <a:pt x="249" y="111"/>
                  </a:lnTo>
                  <a:lnTo>
                    <a:pt x="235" y="89"/>
                  </a:lnTo>
                  <a:lnTo>
                    <a:pt x="225" y="69"/>
                  </a:lnTo>
                  <a:lnTo>
                    <a:pt x="217" y="52"/>
                  </a:lnTo>
                  <a:close/>
                  <a:moveTo>
                    <a:pt x="302" y="37"/>
                  </a:moveTo>
                  <a:lnTo>
                    <a:pt x="276" y="39"/>
                  </a:lnTo>
                  <a:lnTo>
                    <a:pt x="252" y="42"/>
                  </a:lnTo>
                  <a:lnTo>
                    <a:pt x="258" y="56"/>
                  </a:lnTo>
                  <a:lnTo>
                    <a:pt x="266" y="72"/>
                  </a:lnTo>
                  <a:lnTo>
                    <a:pt x="276" y="89"/>
                  </a:lnTo>
                  <a:lnTo>
                    <a:pt x="307" y="70"/>
                  </a:lnTo>
                  <a:lnTo>
                    <a:pt x="334" y="54"/>
                  </a:lnTo>
                  <a:lnTo>
                    <a:pt x="360" y="43"/>
                  </a:lnTo>
                  <a:lnTo>
                    <a:pt x="331" y="39"/>
                  </a:lnTo>
                  <a:lnTo>
                    <a:pt x="302" y="37"/>
                  </a:lnTo>
                  <a:close/>
                  <a:moveTo>
                    <a:pt x="302" y="0"/>
                  </a:moveTo>
                  <a:lnTo>
                    <a:pt x="350" y="4"/>
                  </a:lnTo>
                  <a:lnTo>
                    <a:pt x="396" y="16"/>
                  </a:lnTo>
                  <a:lnTo>
                    <a:pt x="439" y="33"/>
                  </a:lnTo>
                  <a:lnTo>
                    <a:pt x="478" y="56"/>
                  </a:lnTo>
                  <a:lnTo>
                    <a:pt x="479" y="56"/>
                  </a:lnTo>
                  <a:lnTo>
                    <a:pt x="479" y="57"/>
                  </a:lnTo>
                  <a:lnTo>
                    <a:pt x="515" y="88"/>
                  </a:lnTo>
                  <a:lnTo>
                    <a:pt x="545" y="124"/>
                  </a:lnTo>
                  <a:lnTo>
                    <a:pt x="570" y="162"/>
                  </a:lnTo>
                  <a:lnTo>
                    <a:pt x="589" y="206"/>
                  </a:lnTo>
                  <a:lnTo>
                    <a:pt x="600" y="253"/>
                  </a:lnTo>
                  <a:lnTo>
                    <a:pt x="604" y="302"/>
                  </a:lnTo>
                  <a:lnTo>
                    <a:pt x="600" y="351"/>
                  </a:lnTo>
                  <a:lnTo>
                    <a:pt x="589" y="397"/>
                  </a:lnTo>
                  <a:lnTo>
                    <a:pt x="571" y="442"/>
                  </a:lnTo>
                  <a:lnTo>
                    <a:pt x="545" y="480"/>
                  </a:lnTo>
                  <a:lnTo>
                    <a:pt x="517" y="516"/>
                  </a:lnTo>
                  <a:lnTo>
                    <a:pt x="481" y="545"/>
                  </a:lnTo>
                  <a:lnTo>
                    <a:pt x="442" y="571"/>
                  </a:lnTo>
                  <a:lnTo>
                    <a:pt x="397" y="588"/>
                  </a:lnTo>
                  <a:lnTo>
                    <a:pt x="351" y="600"/>
                  </a:lnTo>
                  <a:lnTo>
                    <a:pt x="302" y="604"/>
                  </a:lnTo>
                  <a:lnTo>
                    <a:pt x="261" y="601"/>
                  </a:lnTo>
                  <a:lnTo>
                    <a:pt x="220" y="593"/>
                  </a:lnTo>
                  <a:lnTo>
                    <a:pt x="183" y="580"/>
                  </a:lnTo>
                  <a:lnTo>
                    <a:pt x="147" y="562"/>
                  </a:lnTo>
                  <a:lnTo>
                    <a:pt x="147" y="561"/>
                  </a:lnTo>
                  <a:lnTo>
                    <a:pt x="111" y="536"/>
                  </a:lnTo>
                  <a:lnTo>
                    <a:pt x="79" y="506"/>
                  </a:lnTo>
                  <a:lnTo>
                    <a:pt x="52" y="472"/>
                  </a:lnTo>
                  <a:lnTo>
                    <a:pt x="30" y="434"/>
                  </a:lnTo>
                  <a:lnTo>
                    <a:pt x="15" y="393"/>
                  </a:lnTo>
                  <a:lnTo>
                    <a:pt x="3" y="348"/>
                  </a:lnTo>
                  <a:lnTo>
                    <a:pt x="0" y="302"/>
                  </a:lnTo>
                  <a:lnTo>
                    <a:pt x="5" y="253"/>
                  </a:lnTo>
                  <a:lnTo>
                    <a:pt x="16" y="207"/>
                  </a:lnTo>
                  <a:lnTo>
                    <a:pt x="33" y="162"/>
                  </a:lnTo>
                  <a:lnTo>
                    <a:pt x="59" y="124"/>
                  </a:lnTo>
                  <a:lnTo>
                    <a:pt x="89" y="89"/>
                  </a:lnTo>
                  <a:lnTo>
                    <a:pt x="124" y="59"/>
                  </a:lnTo>
                  <a:lnTo>
                    <a:pt x="163" y="33"/>
                  </a:lnTo>
                  <a:lnTo>
                    <a:pt x="207" y="16"/>
                  </a:lnTo>
                  <a:lnTo>
                    <a:pt x="253" y="4"/>
                  </a:lnTo>
                  <a:lnTo>
                    <a:pt x="302" y="0"/>
                  </a:lnTo>
                  <a:close/>
                </a:path>
              </a:pathLst>
            </a:custGeom>
            <a:solidFill>
              <a:schemeClr val="bg1"/>
            </a:solidFill>
            <a:ln w="0">
              <a:noFill/>
              <a:prstDash val="solid"/>
              <a:round/>
              <a:headEnd/>
              <a:tailEnd/>
            </a:ln>
          </p:spPr>
          <p:txBody>
            <a:bodyPr vert="horz" wrap="square" lIns="68580" tIns="34291" rIns="68580" bIns="34291" numCol="1" anchor="t" anchorCtr="0" compatLnSpc="1">
              <a:prstTxWarp prst="textNoShape">
                <a:avLst/>
              </a:prstTxWarp>
            </a:bodyPr>
            <a:ls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endParaRPr lang="en-US" sz="1351" dirty="0"/>
            </a:p>
          </p:txBody>
        </p:sp>
      </p:grpSp>
      <p:sp>
        <p:nvSpPr>
          <p:cNvPr id="2" name="Slide Number Placeholder 1">
            <a:extLst>
              <a:ext uri="{FF2B5EF4-FFF2-40B4-BE49-F238E27FC236}">
                <a16:creationId xmlns:a16="http://schemas.microsoft.com/office/drawing/2014/main" id="{5872CB9F-E6C9-2B7D-3A70-9F032CE7E6B0}"/>
              </a:ext>
            </a:extLst>
          </p:cNvPr>
          <p:cNvSpPr>
            <a:spLocks noGrp="1"/>
          </p:cNvSpPr>
          <p:nvPr>
            <p:ph type="sldNum" sz="quarter" idx="10"/>
          </p:nvPr>
        </p:nvSpPr>
        <p:spPr/>
        <p:txBody>
          <a:bodyPr/>
          <a:lstStyle/>
          <a:p>
            <a:pPr>
              <a:defRPr/>
            </a:pPr>
            <a:fld id="{58F517F0-07E6-0547-A5CF-125896948B23}" type="slidenum">
              <a:rPr lang="en-US" smtClean="0"/>
              <a:pPr>
                <a:defRPr/>
              </a:pPr>
              <a:t>5</a:t>
            </a:fld>
            <a:endParaRPr lang="en-US" dirty="0"/>
          </a:p>
        </p:txBody>
      </p:sp>
      <p:sp>
        <p:nvSpPr>
          <p:cNvPr id="6" name="Title 1">
            <a:extLst>
              <a:ext uri="{FF2B5EF4-FFF2-40B4-BE49-F238E27FC236}">
                <a16:creationId xmlns:a16="http://schemas.microsoft.com/office/drawing/2014/main" id="{D3017FF0-1D2C-D906-51E3-8042969A20FD}"/>
              </a:ext>
            </a:extLst>
          </p:cNvPr>
          <p:cNvSpPr txBox="1">
            <a:spLocks/>
          </p:cNvSpPr>
          <p:nvPr/>
        </p:nvSpPr>
        <p:spPr>
          <a:xfrm>
            <a:off x="234355" y="412981"/>
            <a:ext cx="11704127" cy="696065"/>
          </a:xfrm>
          <a:prstGeom prst="rect">
            <a:avLst/>
          </a:prstGeom>
        </p:spPr>
        <p:txBody>
          <a:bodyPr vert="horz" lIns="91440" tIns="137160" rIns="91440" bIns="137160" rtlCol="0" anchor="ctr" anchorCtr="0">
            <a:normAutofit/>
          </a:bodyPr>
          <a:lstStyle>
            <a:defPPr>
              <a:defRPr lang="en-US"/>
            </a:defPPr>
            <a:lvl1pPr marL="0" algn="l" defTabSz="914362" rtl="0" eaLnBrk="1" latinLnBrk="0" hangingPunct="1">
              <a:lnSpc>
                <a:spcPct val="90000"/>
              </a:lnSpc>
              <a:spcBef>
                <a:spcPct val="0"/>
              </a:spcBef>
              <a:buNone/>
              <a:defRPr sz="1800" b="1" kern="1200" baseline="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a:lstStyle>
          <a:p>
            <a:r>
              <a:rPr lang="en-IN" sz="3000" dirty="0">
                <a:latin typeface="PT Serif" panose="020A0603040505020204" pitchFamily="18" charset="0"/>
              </a:rPr>
              <a:t>6 Areas of a Financial Plan</a:t>
            </a:r>
            <a:endParaRPr lang="en-IN" sz="3000" dirty="0">
              <a:solidFill>
                <a:schemeClr val="accent4"/>
              </a:solidFill>
              <a:latin typeface="PT Serif" panose="020A0603040505020204" pitchFamily="18" charset="0"/>
            </a:endParaRPr>
          </a:p>
        </p:txBody>
      </p:sp>
    </p:spTree>
    <p:extLst>
      <p:ext uri="{BB962C8B-B14F-4D97-AF65-F5344CB8AC3E}">
        <p14:creationId xmlns:p14="http://schemas.microsoft.com/office/powerpoint/2010/main" val="34318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1 – Financial Position</a:t>
            </a:r>
          </a:p>
        </p:txBody>
      </p:sp>
      <p:grpSp>
        <p:nvGrpSpPr>
          <p:cNvPr id="24" name="Group 29"/>
          <p:cNvGrpSpPr/>
          <p:nvPr/>
        </p:nvGrpSpPr>
        <p:grpSpPr>
          <a:xfrm>
            <a:off x="9080012" y="1942713"/>
            <a:ext cx="457319" cy="3372729"/>
            <a:chOff x="3463020" y="1524000"/>
            <a:chExt cx="609600" cy="4267200"/>
          </a:xfrm>
          <a:solidFill>
            <a:schemeClr val="accent2"/>
          </a:solidFill>
        </p:grpSpPr>
        <p:sp>
          <p:nvSpPr>
            <p:cNvPr id="8" name="Rounded Rectangle 7">
              <a:hlinkClick r:id="" action="ppaction://noaction"/>
            </p:cNvPr>
            <p:cNvSpPr/>
            <p:nvPr/>
          </p:nvSpPr>
          <p:spPr>
            <a:xfrm>
              <a:off x="3463020" y="1524000"/>
              <a:ext cx="609600" cy="42672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2496202" y="2693152"/>
              <a:ext cx="2509204" cy="400176"/>
            </a:xfrm>
            <a:prstGeom prst="rect">
              <a:avLst/>
            </a:prstGeom>
            <a:grpFill/>
            <a:ln>
              <a:solidFill>
                <a:schemeClr val="accent2"/>
              </a:solidFill>
            </a:ln>
          </p:spPr>
          <p:txBody>
            <a:bodyPr wrap="none" rtlCol="0">
              <a:spAutoFit/>
            </a:bodyPr>
            <a:lstStyle/>
            <a:p>
              <a:pPr algn="r"/>
              <a:r>
                <a:rPr lang="en-US" sz="1351" kern="0" dirty="0">
                  <a:solidFill>
                    <a:schemeClr val="bg1"/>
                  </a:solidFill>
                  <a:latin typeface="Arial" pitchFamily="34" charset="0"/>
                  <a:cs typeface="Arial" pitchFamily="34" charset="0"/>
                </a:rPr>
                <a:t>Tax Efficiency Planning</a:t>
              </a:r>
            </a:p>
          </p:txBody>
        </p:sp>
        <p:sp>
          <p:nvSpPr>
            <p:cNvPr id="22" name="TextBox 21"/>
            <p:cNvSpPr txBox="1"/>
            <p:nvPr/>
          </p:nvSpPr>
          <p:spPr>
            <a:xfrm>
              <a:off x="3575195" y="5201527"/>
              <a:ext cx="417100" cy="467281"/>
            </a:xfrm>
            <a:prstGeom prst="rect">
              <a:avLst/>
            </a:prstGeom>
            <a:grpFill/>
            <a:ln>
              <a:solidFill>
                <a:schemeClr val="accent2"/>
              </a:solidFill>
            </a:ln>
          </p:spPr>
          <p:txBody>
            <a:bodyPr wrap="none" rtlCol="0">
              <a:spAutoFit/>
            </a:bodyPr>
            <a:lstStyle/>
            <a:p>
              <a:r>
                <a:rPr lang="en-US" dirty="0">
                  <a:solidFill>
                    <a:schemeClr val="bg1"/>
                  </a:solidFill>
                  <a:latin typeface="Arial" pitchFamily="34" charset="0"/>
                  <a:cs typeface="Arial" pitchFamily="34" charset="0"/>
                </a:rPr>
                <a:t>5</a:t>
              </a:r>
            </a:p>
          </p:txBody>
        </p:sp>
      </p:grpSp>
      <p:grpSp>
        <p:nvGrpSpPr>
          <p:cNvPr id="25" name="Group 30"/>
          <p:cNvGrpSpPr/>
          <p:nvPr/>
        </p:nvGrpSpPr>
        <p:grpSpPr>
          <a:xfrm>
            <a:off x="9583058" y="1942713"/>
            <a:ext cx="457319" cy="3372729"/>
            <a:chOff x="4138672" y="1524000"/>
            <a:chExt cx="609600" cy="4267200"/>
          </a:xfrm>
          <a:solidFill>
            <a:schemeClr val="accent6"/>
          </a:solidFill>
        </p:grpSpPr>
        <p:sp>
          <p:nvSpPr>
            <p:cNvPr id="9" name="Rounded Rectangle 8">
              <a:hlinkClick r:id="" action="ppaction://noaction"/>
            </p:cNvPr>
            <p:cNvSpPr/>
            <p:nvPr/>
          </p:nvSpPr>
          <p:spPr>
            <a:xfrm>
              <a:off x="4138672" y="1524000"/>
              <a:ext cx="609600" cy="4267200"/>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3517429" y="2322001"/>
              <a:ext cx="1852088" cy="400176"/>
            </a:xfrm>
            <a:prstGeom prst="rect">
              <a:avLst/>
            </a:prstGeom>
            <a:grpFill/>
            <a:ln>
              <a:solidFill>
                <a:schemeClr val="accent6"/>
              </a:solidFill>
            </a:ln>
          </p:spPr>
          <p:txBody>
            <a:bodyPr wrap="none" rtlCol="0">
              <a:spAutoFit/>
            </a:bodyPr>
            <a:lstStyle/>
            <a:p>
              <a:pPr algn="r"/>
              <a:r>
                <a:rPr lang="en-US" sz="1351" kern="0" dirty="0">
                  <a:solidFill>
                    <a:schemeClr val="bg1"/>
                  </a:solidFill>
                  <a:latin typeface="Arial" pitchFamily="34" charset="0"/>
                  <a:cs typeface="Arial" pitchFamily="34" charset="0"/>
                </a:rPr>
                <a:t>Legacy Planning</a:t>
              </a:r>
            </a:p>
          </p:txBody>
        </p:sp>
        <p:sp>
          <p:nvSpPr>
            <p:cNvPr id="23" name="TextBox 22"/>
            <p:cNvSpPr txBox="1"/>
            <p:nvPr/>
          </p:nvSpPr>
          <p:spPr>
            <a:xfrm>
              <a:off x="4254379" y="5201527"/>
              <a:ext cx="417100" cy="467281"/>
            </a:xfrm>
            <a:prstGeom prst="rect">
              <a:avLst/>
            </a:prstGeom>
            <a:grpFill/>
            <a:ln>
              <a:solidFill>
                <a:schemeClr val="accent6"/>
              </a:solidFill>
            </a:ln>
          </p:spPr>
          <p:txBody>
            <a:bodyPr wrap="none" rtlCol="0">
              <a:spAutoFit/>
            </a:bodyPr>
            <a:lstStyle/>
            <a:p>
              <a:r>
                <a:rPr lang="en-US" dirty="0">
                  <a:solidFill>
                    <a:schemeClr val="bg1"/>
                  </a:solidFill>
                  <a:latin typeface="Arial" pitchFamily="34" charset="0"/>
                  <a:cs typeface="Arial" pitchFamily="34" charset="0"/>
                </a:rPr>
                <a:t>6</a:t>
              </a:r>
            </a:p>
          </p:txBody>
        </p:sp>
      </p:grpSp>
      <p:grpSp>
        <p:nvGrpSpPr>
          <p:cNvPr id="26" name="Group 28"/>
          <p:cNvGrpSpPr/>
          <p:nvPr/>
        </p:nvGrpSpPr>
        <p:grpSpPr>
          <a:xfrm>
            <a:off x="8576959" y="1942716"/>
            <a:ext cx="457319" cy="3372729"/>
            <a:chOff x="2787368" y="1524000"/>
            <a:chExt cx="609600" cy="4267200"/>
          </a:xfrm>
          <a:solidFill>
            <a:schemeClr val="tx1"/>
          </a:solidFill>
        </p:grpSpPr>
        <p:sp>
          <p:nvSpPr>
            <p:cNvPr id="7" name="Rounded Rectangle 6">
              <a:hlinkClick r:id="rId3" action="ppaction://hlinksldjump"/>
            </p:cNvPr>
            <p:cNvSpPr/>
            <p:nvPr/>
          </p:nvSpPr>
          <p:spPr>
            <a:xfrm>
              <a:off x="2787368" y="1524000"/>
              <a:ext cx="609600" cy="426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1932060" y="2602753"/>
              <a:ext cx="2290165" cy="400176"/>
            </a:xfrm>
            <a:prstGeom prst="rect">
              <a:avLst/>
            </a:prstGeom>
            <a:grpFill/>
            <a:ln>
              <a:solidFill>
                <a:schemeClr val="tx1"/>
              </a:solidFill>
            </a:ln>
          </p:spPr>
          <p:txBody>
            <a:bodyPr wrap="none" rtlCol="0">
              <a:spAutoFit/>
            </a:bodyPr>
            <a:lstStyle/>
            <a:p>
              <a:pPr algn="r"/>
              <a:r>
                <a:rPr lang="en-US" sz="1351" kern="0" dirty="0">
                  <a:solidFill>
                    <a:schemeClr val="bg1"/>
                  </a:solidFill>
                  <a:latin typeface="Arial" pitchFamily="34" charset="0"/>
                  <a:cs typeface="Arial" pitchFamily="34" charset="0"/>
                </a:rPr>
                <a:t>Wealth Accumulation</a:t>
              </a:r>
            </a:p>
          </p:txBody>
        </p:sp>
        <p:sp>
          <p:nvSpPr>
            <p:cNvPr id="21" name="TextBox 20"/>
            <p:cNvSpPr txBox="1"/>
            <p:nvPr/>
          </p:nvSpPr>
          <p:spPr>
            <a:xfrm>
              <a:off x="2899531" y="5201527"/>
              <a:ext cx="417100" cy="467281"/>
            </a:xfrm>
            <a:prstGeom prst="rect">
              <a:avLst/>
            </a:prstGeom>
            <a:grpFill/>
            <a:ln>
              <a:solidFill>
                <a:schemeClr val="tx1"/>
              </a:solidFill>
            </a:ln>
          </p:spPr>
          <p:txBody>
            <a:bodyPr wrap="none" rtlCol="0">
              <a:spAutoFit/>
            </a:bodyPr>
            <a:lstStyle/>
            <a:p>
              <a:r>
                <a:rPr lang="en-US" dirty="0">
                  <a:solidFill>
                    <a:schemeClr val="bg1"/>
                  </a:solidFill>
                  <a:latin typeface="Arial" pitchFamily="34" charset="0"/>
                  <a:cs typeface="Arial" pitchFamily="34" charset="0"/>
                </a:rPr>
                <a:t>4</a:t>
              </a:r>
            </a:p>
          </p:txBody>
        </p:sp>
      </p:grpSp>
      <p:grpSp>
        <p:nvGrpSpPr>
          <p:cNvPr id="27" name="Group 27"/>
          <p:cNvGrpSpPr/>
          <p:nvPr/>
        </p:nvGrpSpPr>
        <p:grpSpPr>
          <a:xfrm>
            <a:off x="8073906" y="1942713"/>
            <a:ext cx="457319" cy="3372729"/>
            <a:chOff x="2111716" y="1524000"/>
            <a:chExt cx="609600" cy="4267200"/>
          </a:xfrm>
          <a:solidFill>
            <a:schemeClr val="accent5"/>
          </a:solidFill>
        </p:grpSpPr>
        <p:sp>
          <p:nvSpPr>
            <p:cNvPr id="6" name="Rounded Rectangle 5">
              <a:hlinkClick r:id="" action="ppaction://noaction"/>
            </p:cNvPr>
            <p:cNvSpPr/>
            <p:nvPr/>
          </p:nvSpPr>
          <p:spPr>
            <a:xfrm>
              <a:off x="2111716" y="1524000"/>
              <a:ext cx="609600" cy="4267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383409" y="2456689"/>
              <a:ext cx="1998113" cy="400176"/>
            </a:xfrm>
            <a:prstGeom prst="rect">
              <a:avLst/>
            </a:prstGeom>
            <a:grpFill/>
          </p:spPr>
          <p:txBody>
            <a:bodyPr wrap="none" rtlCol="0">
              <a:spAutoFit/>
            </a:bodyPr>
            <a:lstStyle/>
            <a:p>
              <a:pPr algn="r"/>
              <a:r>
                <a:rPr lang="en-US" sz="1351" kern="0" dirty="0">
                  <a:solidFill>
                    <a:schemeClr val="bg1"/>
                  </a:solidFill>
                  <a:latin typeface="Arial" pitchFamily="34" charset="0"/>
                  <a:cs typeface="Arial" pitchFamily="34" charset="0"/>
                </a:rPr>
                <a:t>Risk Management</a:t>
              </a:r>
            </a:p>
          </p:txBody>
        </p:sp>
        <p:sp>
          <p:nvSpPr>
            <p:cNvPr id="20" name="TextBox 19"/>
            <p:cNvSpPr txBox="1"/>
            <p:nvPr/>
          </p:nvSpPr>
          <p:spPr>
            <a:xfrm>
              <a:off x="2233246" y="5201527"/>
              <a:ext cx="417099" cy="467281"/>
            </a:xfrm>
            <a:prstGeom prst="rect">
              <a:avLst/>
            </a:prstGeom>
            <a:grpFill/>
          </p:spPr>
          <p:txBody>
            <a:bodyPr wrap="none" rtlCol="0">
              <a:spAutoFit/>
            </a:bodyPr>
            <a:lstStyle/>
            <a:p>
              <a:r>
                <a:rPr lang="en-US" dirty="0">
                  <a:solidFill>
                    <a:schemeClr val="bg1"/>
                  </a:solidFill>
                  <a:latin typeface="Arial" pitchFamily="34" charset="0"/>
                  <a:cs typeface="Arial" pitchFamily="34" charset="0"/>
                </a:rPr>
                <a:t>3</a:t>
              </a:r>
            </a:p>
          </p:txBody>
        </p:sp>
      </p:grpSp>
      <p:grpSp>
        <p:nvGrpSpPr>
          <p:cNvPr id="29" name="Group 26"/>
          <p:cNvGrpSpPr/>
          <p:nvPr/>
        </p:nvGrpSpPr>
        <p:grpSpPr>
          <a:xfrm>
            <a:off x="7570855" y="1942715"/>
            <a:ext cx="457318" cy="3372728"/>
            <a:chOff x="1436064" y="1524000"/>
            <a:chExt cx="609600" cy="4267200"/>
          </a:xfrm>
          <a:solidFill>
            <a:schemeClr val="tx2"/>
          </a:solidFill>
        </p:grpSpPr>
        <p:sp>
          <p:nvSpPr>
            <p:cNvPr id="5" name="Rounded Rectangle 4">
              <a:hlinkClick r:id="rId4" action="ppaction://hlinksldjump"/>
            </p:cNvPr>
            <p:cNvSpPr/>
            <p:nvPr/>
          </p:nvSpPr>
          <p:spPr>
            <a:xfrm>
              <a:off x="1436064" y="1524000"/>
              <a:ext cx="609600" cy="42672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625928" y="2566236"/>
              <a:ext cx="2217153" cy="400176"/>
            </a:xfrm>
            <a:prstGeom prst="rect">
              <a:avLst/>
            </a:prstGeom>
            <a:grpFill/>
            <a:ln>
              <a:solidFill>
                <a:schemeClr val="tx2"/>
              </a:solidFill>
            </a:ln>
          </p:spPr>
          <p:txBody>
            <a:bodyPr wrap="none" rtlCol="0">
              <a:spAutoFit/>
            </a:bodyPr>
            <a:lstStyle/>
            <a:p>
              <a:pPr algn="r"/>
              <a:r>
                <a:rPr lang="en-US" sz="1351" kern="0" dirty="0">
                  <a:solidFill>
                    <a:schemeClr val="bg1"/>
                  </a:solidFill>
                  <a:latin typeface="Arial" pitchFamily="34" charset="0"/>
                  <a:cs typeface="Arial" pitchFamily="34" charset="0"/>
                </a:rPr>
                <a:t>Retirement Planning</a:t>
              </a:r>
            </a:p>
          </p:txBody>
        </p:sp>
        <p:sp>
          <p:nvSpPr>
            <p:cNvPr id="19" name="TextBox 18"/>
            <p:cNvSpPr txBox="1"/>
            <p:nvPr/>
          </p:nvSpPr>
          <p:spPr>
            <a:xfrm>
              <a:off x="1556408" y="5201526"/>
              <a:ext cx="417100" cy="467282"/>
            </a:xfrm>
            <a:prstGeom prst="rect">
              <a:avLst/>
            </a:prstGeom>
            <a:grpFill/>
            <a:ln>
              <a:solidFill>
                <a:schemeClr val="tx2"/>
              </a:solidFill>
            </a:ln>
          </p:spPr>
          <p:txBody>
            <a:bodyPr wrap="none" rtlCol="0">
              <a:spAutoFit/>
            </a:bodyPr>
            <a:lstStyle/>
            <a:p>
              <a:r>
                <a:rPr lang="en-US" dirty="0">
                  <a:solidFill>
                    <a:schemeClr val="bg1"/>
                  </a:solidFill>
                  <a:latin typeface="Arial" pitchFamily="34" charset="0"/>
                  <a:cs typeface="Arial" pitchFamily="34" charset="0"/>
                </a:rPr>
                <a:t>2</a:t>
              </a:r>
            </a:p>
          </p:txBody>
        </p:sp>
      </p:grpSp>
      <p:grpSp>
        <p:nvGrpSpPr>
          <p:cNvPr id="37" name="Group 36"/>
          <p:cNvGrpSpPr/>
          <p:nvPr/>
        </p:nvGrpSpPr>
        <p:grpSpPr>
          <a:xfrm>
            <a:off x="2666107" y="1942713"/>
            <a:ext cx="4847528" cy="3372728"/>
            <a:chOff x="1522412" y="1615440"/>
            <a:chExt cx="6461687" cy="4495800"/>
          </a:xfrm>
        </p:grpSpPr>
        <p:sp>
          <p:nvSpPr>
            <p:cNvPr id="10" name="Rounded Rectangle 9"/>
            <p:cNvSpPr/>
            <p:nvPr/>
          </p:nvSpPr>
          <p:spPr>
            <a:xfrm>
              <a:off x="1522412" y="1615440"/>
              <a:ext cx="6461687" cy="4495800"/>
            </a:xfrm>
            <a:prstGeom prst="roundRect">
              <a:avLst>
                <a:gd name="adj" fmla="val 2821"/>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a:t>
              </a:r>
            </a:p>
          </p:txBody>
        </p:sp>
        <p:sp>
          <p:nvSpPr>
            <p:cNvPr id="36" name="Content Placeholder 10"/>
            <p:cNvSpPr txBox="1">
              <a:spLocks/>
            </p:cNvSpPr>
            <p:nvPr/>
          </p:nvSpPr>
          <p:spPr>
            <a:xfrm>
              <a:off x="1979612" y="2667000"/>
              <a:ext cx="5562600" cy="2895600"/>
            </a:xfrm>
            <a:prstGeom prst="rect">
              <a:avLst/>
            </a:prstGeom>
          </p:spPr>
          <p:txBody>
            <a:bodyPr>
              <a:normAutofit/>
            </a:bodyPr>
            <a:lstStyle/>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Cash Flow Management</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Debt Management</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Net Worth</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Discretionary Income</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Lines of Credit</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Savings Strategy</a:t>
              </a:r>
            </a:p>
          </p:txBody>
        </p:sp>
        <p:sp>
          <p:nvSpPr>
            <p:cNvPr id="35" name="TextBox 34"/>
            <p:cNvSpPr txBox="1"/>
            <p:nvPr/>
          </p:nvSpPr>
          <p:spPr>
            <a:xfrm>
              <a:off x="1979612" y="2029362"/>
              <a:ext cx="4876800" cy="615564"/>
            </a:xfrm>
            <a:prstGeom prst="rect">
              <a:avLst/>
            </a:prstGeom>
            <a:noFill/>
          </p:spPr>
          <p:txBody>
            <a:bodyPr wrap="square" rtlCol="0">
              <a:spAutoFit/>
            </a:bodyPr>
            <a:lstStyle/>
            <a:p>
              <a:r>
                <a:rPr lang="en-US" sz="2401" kern="0" dirty="0">
                  <a:solidFill>
                    <a:schemeClr val="accent4"/>
                  </a:solidFill>
                  <a:latin typeface="Arial" pitchFamily="34" charset="0"/>
                  <a:cs typeface="Arial" pitchFamily="34" charset="0"/>
                </a:rPr>
                <a:t>Cash Reserve Strategies</a:t>
              </a:r>
            </a:p>
          </p:txBody>
        </p:sp>
      </p:grpSp>
      <p:grpSp>
        <p:nvGrpSpPr>
          <p:cNvPr id="39" name="Group 38"/>
          <p:cNvGrpSpPr/>
          <p:nvPr/>
        </p:nvGrpSpPr>
        <p:grpSpPr>
          <a:xfrm>
            <a:off x="2151625" y="1942713"/>
            <a:ext cx="605947" cy="3372728"/>
            <a:chOff x="836613" y="1615440"/>
            <a:chExt cx="807719" cy="4495800"/>
          </a:xfrm>
          <a:solidFill>
            <a:schemeClr val="accent4"/>
          </a:solidFill>
        </p:grpSpPr>
        <p:sp>
          <p:nvSpPr>
            <p:cNvPr id="34" name="Right Arrow 33"/>
            <p:cNvSpPr/>
            <p:nvPr/>
          </p:nvSpPr>
          <p:spPr>
            <a:xfrm>
              <a:off x="1110932" y="1856286"/>
              <a:ext cx="533400" cy="278361"/>
            </a:xfrm>
            <a:prstGeom prst="rightArrow">
              <a:avLst>
                <a:gd name="adj1" fmla="val 50000"/>
                <a:gd name="adj2" fmla="val 100273"/>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
            <p:cNvGrpSpPr/>
            <p:nvPr/>
          </p:nvGrpSpPr>
          <p:grpSpPr>
            <a:xfrm>
              <a:off x="836613" y="1615440"/>
              <a:ext cx="609600" cy="4495800"/>
              <a:chOff x="760412" y="1524000"/>
              <a:chExt cx="609600" cy="4267200"/>
            </a:xfrm>
            <a:grpFill/>
          </p:grpSpPr>
          <p:sp>
            <p:nvSpPr>
              <p:cNvPr id="4" name="Rounded Rectangle 3"/>
              <p:cNvSpPr/>
              <p:nvPr/>
            </p:nvSpPr>
            <p:spPr>
              <a:xfrm>
                <a:off x="760412" y="1524000"/>
                <a:ext cx="609600" cy="42672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74699" y="2662549"/>
                <a:ext cx="1949439" cy="400176"/>
              </a:xfrm>
              <a:prstGeom prst="rect">
                <a:avLst/>
              </a:prstGeom>
              <a:grpFill/>
              <a:ln>
                <a:solidFill>
                  <a:schemeClr val="accent4"/>
                </a:solidFill>
              </a:ln>
            </p:spPr>
            <p:txBody>
              <a:bodyPr wrap="none" rtlCol="0">
                <a:spAutoFit/>
              </a:bodyPr>
              <a:lstStyle/>
              <a:p>
                <a:pPr algn="r"/>
                <a:r>
                  <a:rPr lang="en-US" sz="1351" kern="0" dirty="0">
                    <a:solidFill>
                      <a:schemeClr val="bg1"/>
                    </a:solidFill>
                    <a:latin typeface="Arial" pitchFamily="34" charset="0"/>
                    <a:cs typeface="Arial" pitchFamily="34" charset="0"/>
                  </a:rPr>
                  <a:t>Financial Position</a:t>
                </a:r>
              </a:p>
            </p:txBody>
          </p:sp>
          <p:sp>
            <p:nvSpPr>
              <p:cNvPr id="17" name="TextBox 16"/>
              <p:cNvSpPr txBox="1"/>
              <p:nvPr/>
            </p:nvSpPr>
            <p:spPr>
              <a:xfrm>
                <a:off x="884677" y="5181599"/>
                <a:ext cx="417100" cy="467282"/>
              </a:xfrm>
              <a:prstGeom prst="rect">
                <a:avLst/>
              </a:prstGeom>
              <a:grpFill/>
              <a:ln>
                <a:solidFill>
                  <a:schemeClr val="accent4"/>
                </a:solidFill>
              </a:ln>
            </p:spPr>
            <p:txBody>
              <a:bodyPr wrap="none" rtlCol="0">
                <a:spAutoFit/>
              </a:bodyPr>
              <a:lstStyle/>
              <a:p>
                <a:r>
                  <a:rPr lang="en-US" dirty="0">
                    <a:solidFill>
                      <a:schemeClr val="bg1"/>
                    </a:solidFill>
                    <a:latin typeface="Arial" pitchFamily="34" charset="0"/>
                    <a:cs typeface="Arial" pitchFamily="34" charset="0"/>
                  </a:rPr>
                  <a:t>1</a:t>
                </a:r>
              </a:p>
            </p:txBody>
          </p:sp>
        </p:grpSp>
      </p:grpSp>
      <p:sp>
        <p:nvSpPr>
          <p:cNvPr id="18" name="Slide Number Placeholder 17">
            <a:extLst>
              <a:ext uri="{FF2B5EF4-FFF2-40B4-BE49-F238E27FC236}">
                <a16:creationId xmlns:a16="http://schemas.microsoft.com/office/drawing/2014/main" id="{9EF011B5-E18E-AD95-3F88-9E46174923CE}"/>
              </a:ext>
            </a:extLst>
          </p:cNvPr>
          <p:cNvSpPr>
            <a:spLocks noGrp="1"/>
          </p:cNvSpPr>
          <p:nvPr>
            <p:ph type="sldNum" sz="quarter" idx="12"/>
          </p:nvPr>
        </p:nvSpPr>
        <p:spPr/>
        <p:txBody>
          <a:bodyPr/>
          <a:lstStyle/>
          <a:p>
            <a:fld id="{A3DA3D6A-6DDB-44AC-922F-0D6A3F925C34}" type="slidenum">
              <a:rPr lang="en-US" smtClean="0"/>
              <a:pPr/>
              <a:t>6</a:t>
            </a:fld>
            <a:endParaRPr lang="en-US" dirty="0"/>
          </a:p>
        </p:txBody>
      </p:sp>
    </p:spTree>
    <p:extLst>
      <p:ext uri="{BB962C8B-B14F-4D97-AF65-F5344CB8AC3E}">
        <p14:creationId xmlns:p14="http://schemas.microsoft.com/office/powerpoint/2010/main" val="36078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2 – Retirement Planning</a:t>
            </a:r>
          </a:p>
        </p:txBody>
      </p:sp>
      <p:grpSp>
        <p:nvGrpSpPr>
          <p:cNvPr id="2" name="Group 25"/>
          <p:cNvGrpSpPr/>
          <p:nvPr/>
        </p:nvGrpSpPr>
        <p:grpSpPr>
          <a:xfrm>
            <a:off x="2151626" y="1942713"/>
            <a:ext cx="457319" cy="3372728"/>
            <a:chOff x="760412" y="1524000"/>
            <a:chExt cx="609600" cy="4267200"/>
          </a:xfrm>
          <a:solidFill>
            <a:schemeClr val="accent4"/>
          </a:solidFill>
        </p:grpSpPr>
        <p:sp>
          <p:nvSpPr>
            <p:cNvPr id="4" name="Rounded Rectangle 3">
              <a:hlinkClick r:id="" action="ppaction://noaction"/>
            </p:cNvPr>
            <p:cNvSpPr/>
            <p:nvPr/>
          </p:nvSpPr>
          <p:spPr>
            <a:xfrm>
              <a:off x="760412" y="1524000"/>
              <a:ext cx="609600" cy="42672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84677" y="5181599"/>
              <a:ext cx="417100" cy="467282"/>
            </a:xfrm>
            <a:prstGeom prst="rect">
              <a:avLst/>
            </a:prstGeom>
            <a:grpFill/>
            <a:ln>
              <a:solidFill>
                <a:schemeClr val="accent4"/>
              </a:solidFill>
            </a:ln>
          </p:spPr>
          <p:txBody>
            <a:bodyPr wrap="none" rtlCol="0">
              <a:spAutoFit/>
            </a:bodyPr>
            <a:lstStyle/>
            <a:p>
              <a:r>
                <a:rPr lang="en-US" dirty="0">
                  <a:solidFill>
                    <a:schemeClr val="bg1"/>
                  </a:solidFill>
                  <a:latin typeface="Arial" pitchFamily="34" charset="0"/>
                  <a:cs typeface="Arial" pitchFamily="34" charset="0"/>
                </a:rPr>
                <a:t>1</a:t>
              </a:r>
            </a:p>
          </p:txBody>
        </p:sp>
      </p:grpSp>
      <p:grpSp>
        <p:nvGrpSpPr>
          <p:cNvPr id="25" name="Group 29"/>
          <p:cNvGrpSpPr/>
          <p:nvPr/>
        </p:nvGrpSpPr>
        <p:grpSpPr>
          <a:xfrm>
            <a:off x="9080012" y="1942714"/>
            <a:ext cx="457319" cy="3372729"/>
            <a:chOff x="3463020" y="1524000"/>
            <a:chExt cx="609600" cy="4267200"/>
          </a:xfrm>
          <a:solidFill>
            <a:schemeClr val="accent2"/>
          </a:solidFill>
        </p:grpSpPr>
        <p:sp>
          <p:nvSpPr>
            <p:cNvPr id="8" name="Rounded Rectangle 7">
              <a:hlinkClick r:id="rId3" action="ppaction://hlinksldjump"/>
            </p:cNvPr>
            <p:cNvSpPr/>
            <p:nvPr/>
          </p:nvSpPr>
          <p:spPr>
            <a:xfrm>
              <a:off x="3463020" y="1524000"/>
              <a:ext cx="609600" cy="42672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75195" y="5201527"/>
              <a:ext cx="417100" cy="467281"/>
            </a:xfrm>
            <a:prstGeom prst="rect">
              <a:avLst/>
            </a:prstGeom>
            <a:grpFill/>
            <a:ln>
              <a:solidFill>
                <a:schemeClr val="accent2"/>
              </a:solidFill>
            </a:ln>
          </p:spPr>
          <p:txBody>
            <a:bodyPr wrap="none" rtlCol="0">
              <a:spAutoFit/>
            </a:bodyPr>
            <a:lstStyle/>
            <a:p>
              <a:r>
                <a:rPr lang="en-US" dirty="0">
                  <a:solidFill>
                    <a:schemeClr val="bg1"/>
                  </a:solidFill>
                  <a:latin typeface="Arial" pitchFamily="34" charset="0"/>
                  <a:cs typeface="Arial" pitchFamily="34" charset="0"/>
                </a:rPr>
                <a:t>5</a:t>
              </a:r>
            </a:p>
          </p:txBody>
        </p:sp>
      </p:grpSp>
      <p:grpSp>
        <p:nvGrpSpPr>
          <p:cNvPr id="26" name="Group 30"/>
          <p:cNvGrpSpPr/>
          <p:nvPr/>
        </p:nvGrpSpPr>
        <p:grpSpPr>
          <a:xfrm>
            <a:off x="9583058" y="1942714"/>
            <a:ext cx="457319" cy="3372729"/>
            <a:chOff x="4138672" y="1524000"/>
            <a:chExt cx="609600" cy="4267200"/>
          </a:xfrm>
          <a:solidFill>
            <a:schemeClr val="accent6"/>
          </a:solidFill>
        </p:grpSpPr>
        <p:sp>
          <p:nvSpPr>
            <p:cNvPr id="9" name="Rounded Rectangle 8">
              <a:hlinkClick r:id="" action="ppaction://noaction"/>
            </p:cNvPr>
            <p:cNvSpPr/>
            <p:nvPr/>
          </p:nvSpPr>
          <p:spPr>
            <a:xfrm>
              <a:off x="4138672" y="1524000"/>
              <a:ext cx="609600" cy="4267200"/>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254379" y="5201527"/>
              <a:ext cx="417100" cy="467281"/>
            </a:xfrm>
            <a:prstGeom prst="rect">
              <a:avLst/>
            </a:prstGeom>
            <a:grpFill/>
          </p:spPr>
          <p:txBody>
            <a:bodyPr wrap="none" rtlCol="0">
              <a:spAutoFit/>
            </a:bodyPr>
            <a:lstStyle/>
            <a:p>
              <a:r>
                <a:rPr lang="en-US" dirty="0">
                  <a:solidFill>
                    <a:schemeClr val="bg1"/>
                  </a:solidFill>
                  <a:latin typeface="Arial" pitchFamily="34" charset="0"/>
                  <a:cs typeface="Arial" pitchFamily="34" charset="0"/>
                </a:rPr>
                <a:t>6</a:t>
              </a:r>
            </a:p>
          </p:txBody>
        </p:sp>
      </p:grpSp>
      <p:grpSp>
        <p:nvGrpSpPr>
          <p:cNvPr id="27" name="Group 28"/>
          <p:cNvGrpSpPr/>
          <p:nvPr/>
        </p:nvGrpSpPr>
        <p:grpSpPr>
          <a:xfrm>
            <a:off x="8576959" y="1942714"/>
            <a:ext cx="457319" cy="3372729"/>
            <a:chOff x="2787368" y="1524000"/>
            <a:chExt cx="609600" cy="4267200"/>
          </a:xfrm>
          <a:solidFill>
            <a:schemeClr val="tx1"/>
          </a:solidFill>
        </p:grpSpPr>
        <p:sp>
          <p:nvSpPr>
            <p:cNvPr id="7" name="Rounded Rectangle 6">
              <a:hlinkClick r:id="rId4" action="ppaction://hlinksldjump"/>
            </p:cNvPr>
            <p:cNvSpPr/>
            <p:nvPr/>
          </p:nvSpPr>
          <p:spPr>
            <a:xfrm>
              <a:off x="2787368" y="1524000"/>
              <a:ext cx="609600" cy="426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99531" y="5201527"/>
              <a:ext cx="417100" cy="467281"/>
            </a:xfrm>
            <a:prstGeom prst="rect">
              <a:avLst/>
            </a:prstGeom>
            <a:grpFill/>
            <a:ln>
              <a:solidFill>
                <a:schemeClr val="tx1"/>
              </a:solidFill>
            </a:ln>
          </p:spPr>
          <p:txBody>
            <a:bodyPr wrap="none" rtlCol="0">
              <a:spAutoFit/>
            </a:bodyPr>
            <a:lstStyle/>
            <a:p>
              <a:r>
                <a:rPr lang="en-US" dirty="0">
                  <a:solidFill>
                    <a:schemeClr val="bg1"/>
                  </a:solidFill>
                  <a:latin typeface="Arial" pitchFamily="34" charset="0"/>
                  <a:cs typeface="Arial" pitchFamily="34" charset="0"/>
                </a:rPr>
                <a:t>4</a:t>
              </a:r>
            </a:p>
          </p:txBody>
        </p:sp>
      </p:grpSp>
      <p:grpSp>
        <p:nvGrpSpPr>
          <p:cNvPr id="28" name="Group 27"/>
          <p:cNvGrpSpPr/>
          <p:nvPr/>
        </p:nvGrpSpPr>
        <p:grpSpPr>
          <a:xfrm>
            <a:off x="8062474" y="1942714"/>
            <a:ext cx="457319" cy="3372729"/>
            <a:chOff x="2111716" y="1524000"/>
            <a:chExt cx="609600" cy="4267200"/>
          </a:xfrm>
          <a:solidFill>
            <a:schemeClr val="accent5"/>
          </a:solidFill>
        </p:grpSpPr>
        <p:sp>
          <p:nvSpPr>
            <p:cNvPr id="6" name="Rounded Rectangle 5">
              <a:hlinkClick r:id="" action="ppaction://noaction"/>
            </p:cNvPr>
            <p:cNvSpPr/>
            <p:nvPr/>
          </p:nvSpPr>
          <p:spPr>
            <a:xfrm>
              <a:off x="2111716" y="1524000"/>
              <a:ext cx="609600" cy="4267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33246" y="5201527"/>
              <a:ext cx="417099" cy="467281"/>
            </a:xfrm>
            <a:prstGeom prst="rect">
              <a:avLst/>
            </a:prstGeom>
            <a:grpFill/>
          </p:spPr>
          <p:txBody>
            <a:bodyPr wrap="none" rtlCol="0">
              <a:spAutoFit/>
            </a:bodyPr>
            <a:lstStyle/>
            <a:p>
              <a:r>
                <a:rPr lang="en-US" dirty="0">
                  <a:solidFill>
                    <a:schemeClr val="bg1"/>
                  </a:solidFill>
                  <a:latin typeface="Arial" pitchFamily="34" charset="0"/>
                  <a:cs typeface="Arial" pitchFamily="34" charset="0"/>
                </a:rPr>
                <a:t>3</a:t>
              </a:r>
            </a:p>
          </p:txBody>
        </p:sp>
      </p:grpSp>
      <p:grpSp>
        <p:nvGrpSpPr>
          <p:cNvPr id="40" name="Group 39"/>
          <p:cNvGrpSpPr/>
          <p:nvPr/>
        </p:nvGrpSpPr>
        <p:grpSpPr>
          <a:xfrm>
            <a:off x="3157725" y="1942713"/>
            <a:ext cx="4847528" cy="3372728"/>
            <a:chOff x="2177732" y="1615440"/>
            <a:chExt cx="6461687" cy="4495800"/>
          </a:xfrm>
        </p:grpSpPr>
        <p:sp>
          <p:nvSpPr>
            <p:cNvPr id="10" name="Rounded Rectangle 9"/>
            <p:cNvSpPr/>
            <p:nvPr/>
          </p:nvSpPr>
          <p:spPr>
            <a:xfrm>
              <a:off x="2177732" y="1615440"/>
              <a:ext cx="6461687" cy="4495800"/>
            </a:xfrm>
            <a:prstGeom prst="roundRect">
              <a:avLst>
                <a:gd name="adj" fmla="val 2821"/>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10"/>
            <p:cNvSpPr txBox="1">
              <a:spLocks/>
            </p:cNvSpPr>
            <p:nvPr/>
          </p:nvSpPr>
          <p:spPr>
            <a:xfrm>
              <a:off x="2665412" y="2667000"/>
              <a:ext cx="5791200" cy="2895600"/>
            </a:xfrm>
            <a:prstGeom prst="rect">
              <a:avLst/>
            </a:prstGeom>
          </p:spPr>
          <p:txBody>
            <a:bodyPr>
              <a:noAutofit/>
            </a:bodyPr>
            <a:lstStyle/>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Individual Retirement Account (IRA)</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Roth IRA</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401(k), 403(b) or 457(b) – Traditional or Roth </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Pension Plan</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Employee Stock Option Plan (ESOP)</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Social Security</a:t>
              </a:r>
            </a:p>
          </p:txBody>
        </p:sp>
        <p:sp>
          <p:nvSpPr>
            <p:cNvPr id="34" name="TextBox 33"/>
            <p:cNvSpPr txBox="1"/>
            <p:nvPr/>
          </p:nvSpPr>
          <p:spPr>
            <a:xfrm>
              <a:off x="2535468" y="2067580"/>
              <a:ext cx="6041277" cy="615564"/>
            </a:xfrm>
            <a:prstGeom prst="rect">
              <a:avLst/>
            </a:prstGeom>
            <a:noFill/>
          </p:spPr>
          <p:txBody>
            <a:bodyPr wrap="square" rtlCol="0">
              <a:spAutoFit/>
            </a:bodyPr>
            <a:lstStyle/>
            <a:p>
              <a:r>
                <a:rPr lang="en-US" sz="2401" kern="0" dirty="0">
                  <a:solidFill>
                    <a:schemeClr val="tx2"/>
                  </a:solidFill>
                  <a:latin typeface="Arial" pitchFamily="34" charset="0"/>
                  <a:cs typeface="Arial" pitchFamily="34" charset="0"/>
                </a:rPr>
                <a:t>Retirement Planning Strategies</a:t>
              </a:r>
            </a:p>
          </p:txBody>
        </p:sp>
      </p:grpSp>
      <p:grpSp>
        <p:nvGrpSpPr>
          <p:cNvPr id="39" name="Group 38"/>
          <p:cNvGrpSpPr/>
          <p:nvPr/>
        </p:nvGrpSpPr>
        <p:grpSpPr>
          <a:xfrm>
            <a:off x="2658497" y="1942714"/>
            <a:ext cx="602127" cy="3372728"/>
            <a:chOff x="1512265" y="1615440"/>
            <a:chExt cx="802627" cy="4495800"/>
          </a:xfrm>
          <a:solidFill>
            <a:schemeClr val="tx2"/>
          </a:solidFill>
        </p:grpSpPr>
        <p:sp>
          <p:nvSpPr>
            <p:cNvPr id="37" name="Right Arrow 36"/>
            <p:cNvSpPr/>
            <p:nvPr/>
          </p:nvSpPr>
          <p:spPr>
            <a:xfrm>
              <a:off x="1781492" y="1856286"/>
              <a:ext cx="533400" cy="278361"/>
            </a:xfrm>
            <a:prstGeom prst="rightArrow">
              <a:avLst>
                <a:gd name="adj1" fmla="val 50000"/>
                <a:gd name="adj2" fmla="val 100273"/>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6"/>
            <p:cNvGrpSpPr/>
            <p:nvPr/>
          </p:nvGrpSpPr>
          <p:grpSpPr>
            <a:xfrm>
              <a:off x="1512265" y="1615440"/>
              <a:ext cx="609600" cy="4495800"/>
              <a:chOff x="1436064" y="1524000"/>
              <a:chExt cx="609600" cy="4267200"/>
            </a:xfrm>
            <a:grpFill/>
          </p:grpSpPr>
          <p:sp>
            <p:nvSpPr>
              <p:cNvPr id="5" name="Rounded Rectangle 4"/>
              <p:cNvSpPr/>
              <p:nvPr/>
            </p:nvSpPr>
            <p:spPr>
              <a:xfrm>
                <a:off x="1436064" y="1524000"/>
                <a:ext cx="609600" cy="42672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56409" y="5201527"/>
                <a:ext cx="417099" cy="467281"/>
              </a:xfrm>
              <a:prstGeom prst="rect">
                <a:avLst/>
              </a:prstGeom>
              <a:grpFill/>
              <a:ln>
                <a:solidFill>
                  <a:schemeClr val="tx2"/>
                </a:solidFill>
              </a:ln>
            </p:spPr>
            <p:txBody>
              <a:bodyPr wrap="none" rtlCol="0">
                <a:spAutoFit/>
              </a:bodyPr>
              <a:lstStyle/>
              <a:p>
                <a:r>
                  <a:rPr lang="en-US" dirty="0">
                    <a:solidFill>
                      <a:schemeClr val="bg1"/>
                    </a:solidFill>
                    <a:latin typeface="Arial" pitchFamily="34" charset="0"/>
                    <a:cs typeface="Arial" pitchFamily="34" charset="0"/>
                  </a:rPr>
                  <a:t>2</a:t>
                </a:r>
              </a:p>
            </p:txBody>
          </p:sp>
        </p:grpSp>
      </p:grpSp>
      <p:sp>
        <p:nvSpPr>
          <p:cNvPr id="35" name="TextBox 34">
            <a:extLst>
              <a:ext uri="{FF2B5EF4-FFF2-40B4-BE49-F238E27FC236}">
                <a16:creationId xmlns:a16="http://schemas.microsoft.com/office/drawing/2014/main" id="{50F26FD3-1E51-4E73-AB0A-635246FBCC76}"/>
              </a:ext>
            </a:extLst>
          </p:cNvPr>
          <p:cNvSpPr txBox="1"/>
          <p:nvPr/>
        </p:nvSpPr>
        <p:spPr>
          <a:xfrm rot="16200000">
            <a:off x="1487342" y="2803387"/>
            <a:ext cx="1764407"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Financial Position</a:t>
            </a:r>
          </a:p>
        </p:txBody>
      </p:sp>
      <p:sp>
        <p:nvSpPr>
          <p:cNvPr id="38" name="TextBox 37">
            <a:extLst>
              <a:ext uri="{FF2B5EF4-FFF2-40B4-BE49-F238E27FC236}">
                <a16:creationId xmlns:a16="http://schemas.microsoft.com/office/drawing/2014/main" id="{5E61CF7E-2808-4C58-884D-92DFC60A6D58}"/>
              </a:ext>
            </a:extLst>
          </p:cNvPr>
          <p:cNvSpPr txBox="1"/>
          <p:nvPr/>
        </p:nvSpPr>
        <p:spPr>
          <a:xfrm rot="16200000">
            <a:off x="1902924" y="2878727"/>
            <a:ext cx="1915088"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Retirement Planning</a:t>
            </a:r>
          </a:p>
        </p:txBody>
      </p:sp>
      <p:sp>
        <p:nvSpPr>
          <p:cNvPr id="41" name="TextBox 40">
            <a:extLst>
              <a:ext uri="{FF2B5EF4-FFF2-40B4-BE49-F238E27FC236}">
                <a16:creationId xmlns:a16="http://schemas.microsoft.com/office/drawing/2014/main" id="{20C7EBAC-FF5B-42B4-962A-0377E057109F}"/>
              </a:ext>
            </a:extLst>
          </p:cNvPr>
          <p:cNvSpPr txBox="1"/>
          <p:nvPr/>
        </p:nvSpPr>
        <p:spPr>
          <a:xfrm rot="16200000">
            <a:off x="7319477" y="2878725"/>
            <a:ext cx="1915089"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Risk Management</a:t>
            </a:r>
          </a:p>
        </p:txBody>
      </p:sp>
      <p:sp>
        <p:nvSpPr>
          <p:cNvPr id="43" name="TextBox 42">
            <a:extLst>
              <a:ext uri="{FF2B5EF4-FFF2-40B4-BE49-F238E27FC236}">
                <a16:creationId xmlns:a16="http://schemas.microsoft.com/office/drawing/2014/main" id="{949DD8F9-35EB-4769-84FD-0A745FEA2B2A}"/>
              </a:ext>
            </a:extLst>
          </p:cNvPr>
          <p:cNvSpPr txBox="1"/>
          <p:nvPr/>
        </p:nvSpPr>
        <p:spPr>
          <a:xfrm rot="16200000">
            <a:off x="7739198" y="2976329"/>
            <a:ext cx="2110295"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Wealth Accumulation</a:t>
            </a:r>
          </a:p>
        </p:txBody>
      </p:sp>
      <p:sp>
        <p:nvSpPr>
          <p:cNvPr id="44" name="TextBox 43">
            <a:extLst>
              <a:ext uri="{FF2B5EF4-FFF2-40B4-BE49-F238E27FC236}">
                <a16:creationId xmlns:a16="http://schemas.microsoft.com/office/drawing/2014/main" id="{7D765286-6B17-4CFB-8223-DA229F2FFA68}"/>
              </a:ext>
            </a:extLst>
          </p:cNvPr>
          <p:cNvSpPr txBox="1"/>
          <p:nvPr/>
        </p:nvSpPr>
        <p:spPr>
          <a:xfrm rot="16200000">
            <a:off x="8242619" y="2976329"/>
            <a:ext cx="2110296"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Tax Efficiency  Planning</a:t>
            </a:r>
          </a:p>
        </p:txBody>
      </p:sp>
      <p:sp>
        <p:nvSpPr>
          <p:cNvPr id="45" name="TextBox 44">
            <a:extLst>
              <a:ext uri="{FF2B5EF4-FFF2-40B4-BE49-F238E27FC236}">
                <a16:creationId xmlns:a16="http://schemas.microsoft.com/office/drawing/2014/main" id="{12BC7FA7-0135-4923-AED9-AFD399E1EE82}"/>
              </a:ext>
            </a:extLst>
          </p:cNvPr>
          <p:cNvSpPr txBox="1"/>
          <p:nvPr/>
        </p:nvSpPr>
        <p:spPr>
          <a:xfrm rot="16200000">
            <a:off x="8921988" y="2795855"/>
            <a:ext cx="1779465"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Legacy Planning</a:t>
            </a:r>
          </a:p>
        </p:txBody>
      </p:sp>
      <p:sp>
        <p:nvSpPr>
          <p:cNvPr id="11" name="Slide Number Placeholder 10">
            <a:extLst>
              <a:ext uri="{FF2B5EF4-FFF2-40B4-BE49-F238E27FC236}">
                <a16:creationId xmlns:a16="http://schemas.microsoft.com/office/drawing/2014/main" id="{8C32DA46-C8AB-798F-AFC0-3FA15FD254AD}"/>
              </a:ext>
            </a:extLst>
          </p:cNvPr>
          <p:cNvSpPr>
            <a:spLocks noGrp="1"/>
          </p:cNvSpPr>
          <p:nvPr>
            <p:ph type="sldNum" sz="quarter" idx="12"/>
          </p:nvPr>
        </p:nvSpPr>
        <p:spPr/>
        <p:txBody>
          <a:bodyPr/>
          <a:lstStyle/>
          <a:p>
            <a:fld id="{A3DA3D6A-6DDB-44AC-922F-0D6A3F925C34}" type="slidenum">
              <a:rPr lang="en-US" smtClean="0"/>
              <a:pPr/>
              <a:t>7</a:t>
            </a:fld>
            <a:endParaRPr lang="en-US" dirty="0"/>
          </a:p>
        </p:txBody>
      </p:sp>
    </p:spTree>
    <p:extLst>
      <p:ext uri="{BB962C8B-B14F-4D97-AF65-F5344CB8AC3E}">
        <p14:creationId xmlns:p14="http://schemas.microsoft.com/office/powerpoint/2010/main" val="164165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3 – Risk Management</a:t>
            </a:r>
          </a:p>
        </p:txBody>
      </p:sp>
      <p:grpSp>
        <p:nvGrpSpPr>
          <p:cNvPr id="2" name="Group 25"/>
          <p:cNvGrpSpPr/>
          <p:nvPr/>
        </p:nvGrpSpPr>
        <p:grpSpPr>
          <a:xfrm>
            <a:off x="2151626" y="1942713"/>
            <a:ext cx="457319" cy="3372728"/>
            <a:chOff x="760412" y="1524000"/>
            <a:chExt cx="609600" cy="4267200"/>
          </a:xfrm>
          <a:solidFill>
            <a:schemeClr val="accent4"/>
          </a:solidFill>
        </p:grpSpPr>
        <p:sp>
          <p:nvSpPr>
            <p:cNvPr id="4" name="Rounded Rectangle 3">
              <a:hlinkClick r:id="" action="ppaction://noaction"/>
            </p:cNvPr>
            <p:cNvSpPr/>
            <p:nvPr/>
          </p:nvSpPr>
          <p:spPr>
            <a:xfrm>
              <a:off x="760412" y="1524000"/>
              <a:ext cx="609600" cy="42672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84677" y="5181599"/>
              <a:ext cx="417100" cy="467282"/>
            </a:xfrm>
            <a:prstGeom prst="rect">
              <a:avLst/>
            </a:prstGeom>
            <a:grpFill/>
            <a:ln>
              <a:solidFill>
                <a:schemeClr val="accent4"/>
              </a:solidFill>
            </a:ln>
          </p:spPr>
          <p:txBody>
            <a:bodyPr wrap="none" rtlCol="0">
              <a:spAutoFit/>
            </a:bodyPr>
            <a:lstStyle/>
            <a:p>
              <a:r>
                <a:rPr lang="en-US" dirty="0">
                  <a:solidFill>
                    <a:schemeClr val="bg1"/>
                  </a:solidFill>
                  <a:latin typeface="Arial" pitchFamily="34" charset="0"/>
                  <a:cs typeface="Arial" pitchFamily="34" charset="0"/>
                </a:rPr>
                <a:t>1</a:t>
              </a:r>
            </a:p>
          </p:txBody>
        </p:sp>
      </p:grpSp>
      <p:grpSp>
        <p:nvGrpSpPr>
          <p:cNvPr id="18" name="Group 26"/>
          <p:cNvGrpSpPr/>
          <p:nvPr/>
        </p:nvGrpSpPr>
        <p:grpSpPr>
          <a:xfrm>
            <a:off x="2658496" y="1942714"/>
            <a:ext cx="457318" cy="3372729"/>
            <a:chOff x="1436064" y="1524000"/>
            <a:chExt cx="609600" cy="4267200"/>
          </a:xfrm>
          <a:solidFill>
            <a:schemeClr val="tx2"/>
          </a:solidFill>
        </p:grpSpPr>
        <p:sp>
          <p:nvSpPr>
            <p:cNvPr id="5" name="Rounded Rectangle 4">
              <a:hlinkClick r:id="" action="ppaction://noaction"/>
            </p:cNvPr>
            <p:cNvSpPr/>
            <p:nvPr/>
          </p:nvSpPr>
          <p:spPr>
            <a:xfrm>
              <a:off x="1436064" y="1524000"/>
              <a:ext cx="609600" cy="42672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56408" y="5201527"/>
              <a:ext cx="417100" cy="467281"/>
            </a:xfrm>
            <a:prstGeom prst="rect">
              <a:avLst/>
            </a:prstGeom>
            <a:grpFill/>
            <a:ln>
              <a:solidFill>
                <a:schemeClr val="tx2"/>
              </a:solidFill>
            </a:ln>
          </p:spPr>
          <p:txBody>
            <a:bodyPr wrap="none" rtlCol="0">
              <a:spAutoFit/>
            </a:bodyPr>
            <a:lstStyle/>
            <a:p>
              <a:r>
                <a:rPr lang="en-US" dirty="0">
                  <a:solidFill>
                    <a:schemeClr val="bg1"/>
                  </a:solidFill>
                  <a:latin typeface="Arial" pitchFamily="34" charset="0"/>
                  <a:cs typeface="Arial" pitchFamily="34" charset="0"/>
                </a:rPr>
                <a:t>2</a:t>
              </a:r>
            </a:p>
          </p:txBody>
        </p:sp>
      </p:grpSp>
      <p:grpSp>
        <p:nvGrpSpPr>
          <p:cNvPr id="26" name="Group 29"/>
          <p:cNvGrpSpPr/>
          <p:nvPr/>
        </p:nvGrpSpPr>
        <p:grpSpPr>
          <a:xfrm>
            <a:off x="9080012" y="1942714"/>
            <a:ext cx="457319" cy="3372729"/>
            <a:chOff x="3463020" y="1524000"/>
            <a:chExt cx="609600" cy="4267200"/>
          </a:xfrm>
          <a:solidFill>
            <a:schemeClr val="accent2"/>
          </a:solidFill>
        </p:grpSpPr>
        <p:sp>
          <p:nvSpPr>
            <p:cNvPr id="8" name="Rounded Rectangle 7">
              <a:hlinkClick r:id="rId3" action="ppaction://hlinksldjump"/>
            </p:cNvPr>
            <p:cNvSpPr/>
            <p:nvPr/>
          </p:nvSpPr>
          <p:spPr>
            <a:xfrm>
              <a:off x="3463020" y="1524000"/>
              <a:ext cx="609600" cy="42672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75195" y="5201527"/>
              <a:ext cx="417100" cy="467281"/>
            </a:xfrm>
            <a:prstGeom prst="rect">
              <a:avLst/>
            </a:prstGeom>
            <a:grpFill/>
            <a:ln>
              <a:solidFill>
                <a:schemeClr val="accent2"/>
              </a:solidFill>
            </a:ln>
          </p:spPr>
          <p:txBody>
            <a:bodyPr wrap="none" rtlCol="0">
              <a:spAutoFit/>
            </a:bodyPr>
            <a:lstStyle/>
            <a:p>
              <a:r>
                <a:rPr lang="en-US" dirty="0">
                  <a:solidFill>
                    <a:schemeClr val="bg1"/>
                  </a:solidFill>
                  <a:latin typeface="Arial" pitchFamily="34" charset="0"/>
                  <a:cs typeface="Arial" pitchFamily="34" charset="0"/>
                </a:rPr>
                <a:t>5</a:t>
              </a:r>
            </a:p>
          </p:txBody>
        </p:sp>
      </p:grpSp>
      <p:grpSp>
        <p:nvGrpSpPr>
          <p:cNvPr id="27" name="Group 30"/>
          <p:cNvGrpSpPr/>
          <p:nvPr/>
        </p:nvGrpSpPr>
        <p:grpSpPr>
          <a:xfrm>
            <a:off x="9583058" y="1942714"/>
            <a:ext cx="457319" cy="3372729"/>
            <a:chOff x="4138672" y="1524000"/>
            <a:chExt cx="609600" cy="4267200"/>
          </a:xfrm>
          <a:solidFill>
            <a:schemeClr val="accent6"/>
          </a:solidFill>
        </p:grpSpPr>
        <p:sp>
          <p:nvSpPr>
            <p:cNvPr id="9" name="Rounded Rectangle 8">
              <a:hlinkClick r:id="" action="ppaction://noaction"/>
            </p:cNvPr>
            <p:cNvSpPr/>
            <p:nvPr/>
          </p:nvSpPr>
          <p:spPr>
            <a:xfrm>
              <a:off x="4138672" y="1524000"/>
              <a:ext cx="609600" cy="4267200"/>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254379" y="5201527"/>
              <a:ext cx="417100" cy="467281"/>
            </a:xfrm>
            <a:prstGeom prst="rect">
              <a:avLst/>
            </a:prstGeom>
            <a:grpFill/>
            <a:ln>
              <a:solidFill>
                <a:schemeClr val="accent6"/>
              </a:solidFill>
            </a:ln>
          </p:spPr>
          <p:txBody>
            <a:bodyPr wrap="none" rtlCol="0">
              <a:spAutoFit/>
            </a:bodyPr>
            <a:lstStyle/>
            <a:p>
              <a:r>
                <a:rPr lang="en-US" dirty="0">
                  <a:solidFill>
                    <a:schemeClr val="bg1"/>
                  </a:solidFill>
                  <a:latin typeface="Arial" pitchFamily="34" charset="0"/>
                  <a:cs typeface="Arial" pitchFamily="34" charset="0"/>
                </a:rPr>
                <a:t>6</a:t>
              </a:r>
            </a:p>
          </p:txBody>
        </p:sp>
      </p:grpSp>
      <p:grpSp>
        <p:nvGrpSpPr>
          <p:cNvPr id="29" name="Group 28"/>
          <p:cNvGrpSpPr/>
          <p:nvPr/>
        </p:nvGrpSpPr>
        <p:grpSpPr>
          <a:xfrm>
            <a:off x="8576959" y="1942714"/>
            <a:ext cx="457319" cy="3372729"/>
            <a:chOff x="2787368" y="1524000"/>
            <a:chExt cx="609600" cy="4267200"/>
          </a:xfrm>
          <a:solidFill>
            <a:schemeClr val="tx1"/>
          </a:solidFill>
        </p:grpSpPr>
        <p:sp>
          <p:nvSpPr>
            <p:cNvPr id="7" name="Rounded Rectangle 6">
              <a:hlinkClick r:id="rId4" action="ppaction://hlinksldjump"/>
            </p:cNvPr>
            <p:cNvSpPr/>
            <p:nvPr/>
          </p:nvSpPr>
          <p:spPr>
            <a:xfrm>
              <a:off x="2787368" y="1524000"/>
              <a:ext cx="609600" cy="426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99531" y="5201527"/>
              <a:ext cx="417100" cy="467281"/>
            </a:xfrm>
            <a:prstGeom prst="rect">
              <a:avLst/>
            </a:prstGeom>
            <a:grpFill/>
            <a:ln>
              <a:solidFill>
                <a:schemeClr val="tx1"/>
              </a:solidFill>
            </a:ln>
          </p:spPr>
          <p:txBody>
            <a:bodyPr wrap="none" rtlCol="0">
              <a:spAutoFit/>
            </a:bodyPr>
            <a:lstStyle/>
            <a:p>
              <a:r>
                <a:rPr lang="en-US" dirty="0">
                  <a:solidFill>
                    <a:schemeClr val="bg1"/>
                  </a:solidFill>
                  <a:latin typeface="Arial" pitchFamily="34" charset="0"/>
                  <a:cs typeface="Arial" pitchFamily="34" charset="0"/>
                </a:rPr>
                <a:t>4</a:t>
              </a:r>
            </a:p>
          </p:txBody>
        </p:sp>
      </p:grpSp>
      <p:grpSp>
        <p:nvGrpSpPr>
          <p:cNvPr id="39" name="Group 38"/>
          <p:cNvGrpSpPr/>
          <p:nvPr/>
        </p:nvGrpSpPr>
        <p:grpSpPr>
          <a:xfrm>
            <a:off x="3672209" y="1942713"/>
            <a:ext cx="4847528" cy="3372728"/>
            <a:chOff x="2863532" y="1615440"/>
            <a:chExt cx="6461687" cy="4495800"/>
          </a:xfrm>
        </p:grpSpPr>
        <p:sp>
          <p:nvSpPr>
            <p:cNvPr id="10" name="Rounded Rectangle 9"/>
            <p:cNvSpPr/>
            <p:nvPr/>
          </p:nvSpPr>
          <p:spPr>
            <a:xfrm>
              <a:off x="2863532" y="1615440"/>
              <a:ext cx="6461687" cy="4495800"/>
            </a:xfrm>
            <a:prstGeom prst="roundRect">
              <a:avLst>
                <a:gd name="adj" fmla="val 2821"/>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10"/>
            <p:cNvSpPr txBox="1">
              <a:spLocks/>
            </p:cNvSpPr>
            <p:nvPr/>
          </p:nvSpPr>
          <p:spPr>
            <a:xfrm>
              <a:off x="3275012" y="2667000"/>
              <a:ext cx="5562600" cy="2895600"/>
            </a:xfrm>
            <a:prstGeom prst="rect">
              <a:avLst/>
            </a:prstGeom>
          </p:spPr>
          <p:txBody>
            <a:bodyPr>
              <a:normAutofit fontScale="85000" lnSpcReduction="20000"/>
            </a:bodyPr>
            <a:lstStyle/>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Disability Insurance</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Medical Insurance</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Medicare/Medigap</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Property &amp; Casualty Insurance</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Long Term Care (LTC)</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Life Insurance</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Beneficiary Designations</a:t>
              </a:r>
            </a:p>
            <a:p>
              <a:pPr indent="-342922" defTabSz="914461">
                <a:lnSpc>
                  <a:spcPct val="130000"/>
                </a:lnSpc>
                <a:spcBef>
                  <a:spcPct val="20000"/>
                </a:spcBef>
                <a:defRPr/>
              </a:pPr>
              <a:r>
                <a:rPr lang="en-US" sz="1500" dirty="0">
                  <a:solidFill>
                    <a:schemeClr val="bg1">
                      <a:lumMod val="10000"/>
                    </a:schemeClr>
                  </a:solidFill>
                  <a:latin typeface="Arial" pitchFamily="34" charset="0"/>
                  <a:cs typeface="Arial" pitchFamily="34" charset="0"/>
                </a:rPr>
                <a:t>Guardians of Minor Children</a:t>
              </a:r>
            </a:p>
            <a:p>
              <a:pPr indent="-342922" defTabSz="914461">
                <a:lnSpc>
                  <a:spcPct val="130000"/>
                </a:lnSpc>
                <a:spcBef>
                  <a:spcPct val="20000"/>
                </a:spcBef>
                <a:defRPr/>
              </a:pPr>
              <a:endParaRPr lang="en-US" sz="1351" dirty="0">
                <a:solidFill>
                  <a:schemeClr val="tx1">
                    <a:lumMod val="75000"/>
                    <a:lumOff val="25000"/>
                  </a:schemeClr>
                </a:solidFill>
                <a:latin typeface="Arial" pitchFamily="34" charset="0"/>
                <a:cs typeface="Arial" pitchFamily="34" charset="0"/>
              </a:endParaRPr>
            </a:p>
          </p:txBody>
        </p:sp>
        <p:sp>
          <p:nvSpPr>
            <p:cNvPr id="35" name="TextBox 34"/>
            <p:cNvSpPr txBox="1"/>
            <p:nvPr/>
          </p:nvSpPr>
          <p:spPr>
            <a:xfrm>
              <a:off x="3275011" y="2067580"/>
              <a:ext cx="4571999" cy="615564"/>
            </a:xfrm>
            <a:prstGeom prst="rect">
              <a:avLst/>
            </a:prstGeom>
            <a:noFill/>
          </p:spPr>
          <p:txBody>
            <a:bodyPr wrap="square" rtlCol="0">
              <a:spAutoFit/>
            </a:bodyPr>
            <a:lstStyle/>
            <a:p>
              <a:r>
                <a:rPr lang="en-US" sz="2401" kern="0" dirty="0">
                  <a:solidFill>
                    <a:schemeClr val="accent5"/>
                  </a:solidFill>
                  <a:latin typeface="Arial" pitchFamily="34" charset="0"/>
                  <a:cs typeface="Arial" pitchFamily="34" charset="0"/>
                </a:rPr>
                <a:t>Protection Planning</a:t>
              </a:r>
            </a:p>
          </p:txBody>
        </p:sp>
      </p:grpSp>
      <p:grpSp>
        <p:nvGrpSpPr>
          <p:cNvPr id="37" name="Group 36"/>
          <p:cNvGrpSpPr/>
          <p:nvPr/>
        </p:nvGrpSpPr>
        <p:grpSpPr>
          <a:xfrm>
            <a:off x="3165367" y="1942714"/>
            <a:ext cx="598307" cy="3372728"/>
            <a:chOff x="2187917" y="1615440"/>
            <a:chExt cx="797535" cy="4495800"/>
          </a:xfrm>
          <a:solidFill>
            <a:schemeClr val="accent5"/>
          </a:solidFill>
        </p:grpSpPr>
        <p:sp>
          <p:nvSpPr>
            <p:cNvPr id="34" name="Right Arrow 33"/>
            <p:cNvSpPr/>
            <p:nvPr/>
          </p:nvSpPr>
          <p:spPr>
            <a:xfrm>
              <a:off x="2452052" y="1856286"/>
              <a:ext cx="533400" cy="278361"/>
            </a:xfrm>
            <a:prstGeom prst="rightArrow">
              <a:avLst>
                <a:gd name="adj1" fmla="val 50000"/>
                <a:gd name="adj2" fmla="val 1002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7"/>
            <p:cNvGrpSpPr/>
            <p:nvPr/>
          </p:nvGrpSpPr>
          <p:grpSpPr>
            <a:xfrm>
              <a:off x="2187917" y="1615440"/>
              <a:ext cx="609600" cy="4495800"/>
              <a:chOff x="2111716" y="1524000"/>
              <a:chExt cx="609600" cy="4267200"/>
            </a:xfrm>
            <a:grpFill/>
          </p:grpSpPr>
          <p:sp>
            <p:nvSpPr>
              <p:cNvPr id="6" name="Rounded Rectangle 5"/>
              <p:cNvSpPr/>
              <p:nvPr/>
            </p:nvSpPr>
            <p:spPr>
              <a:xfrm>
                <a:off x="2111716" y="1524000"/>
                <a:ext cx="609600" cy="4267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33246" y="5201527"/>
                <a:ext cx="417099" cy="467281"/>
              </a:xfrm>
              <a:prstGeom prst="rect">
                <a:avLst/>
              </a:prstGeom>
              <a:grpFill/>
            </p:spPr>
            <p:txBody>
              <a:bodyPr wrap="none" rtlCol="0">
                <a:spAutoFit/>
              </a:bodyPr>
              <a:lstStyle/>
              <a:p>
                <a:r>
                  <a:rPr lang="en-US" dirty="0">
                    <a:solidFill>
                      <a:schemeClr val="bg1"/>
                    </a:solidFill>
                    <a:latin typeface="Arial" pitchFamily="34" charset="0"/>
                    <a:cs typeface="Arial" pitchFamily="34" charset="0"/>
                  </a:rPr>
                  <a:t>3</a:t>
                </a:r>
              </a:p>
            </p:txBody>
          </p:sp>
        </p:grpSp>
      </p:grpSp>
      <p:sp>
        <p:nvSpPr>
          <p:cNvPr id="33" name="TextBox 32">
            <a:extLst>
              <a:ext uri="{FF2B5EF4-FFF2-40B4-BE49-F238E27FC236}">
                <a16:creationId xmlns:a16="http://schemas.microsoft.com/office/drawing/2014/main" id="{657FDDC2-5CF9-4385-A493-674D35BE2C0C}"/>
              </a:ext>
            </a:extLst>
          </p:cNvPr>
          <p:cNvSpPr txBox="1"/>
          <p:nvPr/>
        </p:nvSpPr>
        <p:spPr>
          <a:xfrm rot="16200000">
            <a:off x="1534912" y="2752439"/>
            <a:ext cx="1662517"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Financial Position</a:t>
            </a:r>
          </a:p>
        </p:txBody>
      </p:sp>
      <p:sp>
        <p:nvSpPr>
          <p:cNvPr id="38" name="TextBox 37">
            <a:extLst>
              <a:ext uri="{FF2B5EF4-FFF2-40B4-BE49-F238E27FC236}">
                <a16:creationId xmlns:a16="http://schemas.microsoft.com/office/drawing/2014/main" id="{D6D31432-46A6-4672-8E47-0C46BD9BBA62}"/>
              </a:ext>
            </a:extLst>
          </p:cNvPr>
          <p:cNvSpPr txBox="1"/>
          <p:nvPr/>
        </p:nvSpPr>
        <p:spPr>
          <a:xfrm rot="16200000">
            <a:off x="1869325" y="2808453"/>
            <a:ext cx="1982289"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Retirement Planning</a:t>
            </a:r>
          </a:p>
        </p:txBody>
      </p:sp>
      <p:sp>
        <p:nvSpPr>
          <p:cNvPr id="40" name="TextBox 39">
            <a:extLst>
              <a:ext uri="{FF2B5EF4-FFF2-40B4-BE49-F238E27FC236}">
                <a16:creationId xmlns:a16="http://schemas.microsoft.com/office/drawing/2014/main" id="{04F0105F-B24A-4AC7-A8A0-A015EF18E669}"/>
              </a:ext>
            </a:extLst>
          </p:cNvPr>
          <p:cNvSpPr txBox="1"/>
          <p:nvPr/>
        </p:nvSpPr>
        <p:spPr>
          <a:xfrm rot="16200000">
            <a:off x="2462220" y="2832391"/>
            <a:ext cx="1820107"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Risk Management</a:t>
            </a:r>
          </a:p>
        </p:txBody>
      </p:sp>
      <p:sp>
        <p:nvSpPr>
          <p:cNvPr id="41" name="TextBox 40">
            <a:extLst>
              <a:ext uri="{FF2B5EF4-FFF2-40B4-BE49-F238E27FC236}">
                <a16:creationId xmlns:a16="http://schemas.microsoft.com/office/drawing/2014/main" id="{646F2D86-8392-4EB3-9041-69B1577B1FF4}"/>
              </a:ext>
            </a:extLst>
          </p:cNvPr>
          <p:cNvSpPr txBox="1"/>
          <p:nvPr/>
        </p:nvSpPr>
        <p:spPr>
          <a:xfrm rot="16200000">
            <a:off x="7788463" y="2927063"/>
            <a:ext cx="2011763"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Wealth Accumulation</a:t>
            </a:r>
          </a:p>
        </p:txBody>
      </p:sp>
      <p:sp>
        <p:nvSpPr>
          <p:cNvPr id="42" name="TextBox 41">
            <a:extLst>
              <a:ext uri="{FF2B5EF4-FFF2-40B4-BE49-F238E27FC236}">
                <a16:creationId xmlns:a16="http://schemas.microsoft.com/office/drawing/2014/main" id="{D83779BB-5AEB-40E6-9EE9-77EDC948AE05}"/>
              </a:ext>
            </a:extLst>
          </p:cNvPr>
          <p:cNvSpPr txBox="1"/>
          <p:nvPr/>
        </p:nvSpPr>
        <p:spPr>
          <a:xfrm rot="16200000">
            <a:off x="8291886" y="2927063"/>
            <a:ext cx="2011764"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Tax Efficiency  Planning</a:t>
            </a:r>
          </a:p>
        </p:txBody>
      </p:sp>
      <p:sp>
        <p:nvSpPr>
          <p:cNvPr id="43" name="TextBox 42">
            <a:extLst>
              <a:ext uri="{FF2B5EF4-FFF2-40B4-BE49-F238E27FC236}">
                <a16:creationId xmlns:a16="http://schemas.microsoft.com/office/drawing/2014/main" id="{92233A09-141D-401D-8BE4-F5F51878F4C5}"/>
              </a:ext>
            </a:extLst>
          </p:cNvPr>
          <p:cNvSpPr txBox="1"/>
          <p:nvPr/>
        </p:nvSpPr>
        <p:spPr>
          <a:xfrm rot="16200000">
            <a:off x="9011034" y="2706809"/>
            <a:ext cx="1601372"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Legacy Planning</a:t>
            </a:r>
          </a:p>
        </p:txBody>
      </p:sp>
      <p:sp>
        <p:nvSpPr>
          <p:cNvPr id="11" name="Slide Number Placeholder 10">
            <a:extLst>
              <a:ext uri="{FF2B5EF4-FFF2-40B4-BE49-F238E27FC236}">
                <a16:creationId xmlns:a16="http://schemas.microsoft.com/office/drawing/2014/main" id="{24A31DAF-3346-B994-FE80-9EE796D38B12}"/>
              </a:ext>
            </a:extLst>
          </p:cNvPr>
          <p:cNvSpPr>
            <a:spLocks noGrp="1"/>
          </p:cNvSpPr>
          <p:nvPr>
            <p:ph type="sldNum" sz="quarter" idx="12"/>
          </p:nvPr>
        </p:nvSpPr>
        <p:spPr/>
        <p:txBody>
          <a:bodyPr/>
          <a:lstStyle/>
          <a:p>
            <a:fld id="{A3DA3D6A-6DDB-44AC-922F-0D6A3F925C34}" type="slidenum">
              <a:rPr lang="en-US" smtClean="0"/>
              <a:pPr/>
              <a:t>8</a:t>
            </a:fld>
            <a:endParaRPr lang="en-US" dirty="0"/>
          </a:p>
        </p:txBody>
      </p:sp>
    </p:spTree>
    <p:extLst>
      <p:ext uri="{BB962C8B-B14F-4D97-AF65-F5344CB8AC3E}">
        <p14:creationId xmlns:p14="http://schemas.microsoft.com/office/powerpoint/2010/main" val="8510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4 – Wealth Accumulation</a:t>
            </a:r>
          </a:p>
        </p:txBody>
      </p:sp>
      <p:grpSp>
        <p:nvGrpSpPr>
          <p:cNvPr id="2" name="Group 25"/>
          <p:cNvGrpSpPr/>
          <p:nvPr/>
        </p:nvGrpSpPr>
        <p:grpSpPr>
          <a:xfrm>
            <a:off x="2151626" y="1942713"/>
            <a:ext cx="457319" cy="3372728"/>
            <a:chOff x="760412" y="1524000"/>
            <a:chExt cx="609600" cy="4267200"/>
          </a:xfrm>
          <a:solidFill>
            <a:schemeClr val="accent4"/>
          </a:solidFill>
        </p:grpSpPr>
        <p:sp>
          <p:nvSpPr>
            <p:cNvPr id="4" name="Rounded Rectangle 3">
              <a:hlinkClick r:id="" action="ppaction://noaction"/>
            </p:cNvPr>
            <p:cNvSpPr/>
            <p:nvPr/>
          </p:nvSpPr>
          <p:spPr>
            <a:xfrm>
              <a:off x="760412" y="1524000"/>
              <a:ext cx="609600" cy="426720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84677" y="5181599"/>
              <a:ext cx="417100" cy="467282"/>
            </a:xfrm>
            <a:prstGeom prst="rect">
              <a:avLst/>
            </a:prstGeom>
            <a:grpFill/>
            <a:ln>
              <a:solidFill>
                <a:schemeClr val="accent4"/>
              </a:solidFill>
            </a:ln>
          </p:spPr>
          <p:txBody>
            <a:bodyPr wrap="none" rtlCol="0">
              <a:spAutoFit/>
            </a:bodyPr>
            <a:lstStyle/>
            <a:p>
              <a:r>
                <a:rPr lang="en-US" dirty="0">
                  <a:solidFill>
                    <a:schemeClr val="bg1"/>
                  </a:solidFill>
                  <a:latin typeface="Arial" pitchFamily="34" charset="0"/>
                  <a:cs typeface="Arial" pitchFamily="34" charset="0"/>
                </a:rPr>
                <a:t>1</a:t>
              </a:r>
            </a:p>
          </p:txBody>
        </p:sp>
      </p:grpSp>
      <p:grpSp>
        <p:nvGrpSpPr>
          <p:cNvPr id="18" name="Group 26"/>
          <p:cNvGrpSpPr/>
          <p:nvPr/>
        </p:nvGrpSpPr>
        <p:grpSpPr>
          <a:xfrm>
            <a:off x="2658496" y="1942714"/>
            <a:ext cx="457318" cy="3372729"/>
            <a:chOff x="1436064" y="1524000"/>
            <a:chExt cx="609600" cy="4267200"/>
          </a:xfrm>
          <a:solidFill>
            <a:schemeClr val="tx2"/>
          </a:solidFill>
        </p:grpSpPr>
        <p:sp>
          <p:nvSpPr>
            <p:cNvPr id="5" name="Rounded Rectangle 4">
              <a:hlinkClick r:id="" action="ppaction://noaction"/>
            </p:cNvPr>
            <p:cNvSpPr/>
            <p:nvPr/>
          </p:nvSpPr>
          <p:spPr>
            <a:xfrm>
              <a:off x="1436064" y="1524000"/>
              <a:ext cx="609600" cy="4267200"/>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56408" y="5201527"/>
              <a:ext cx="417100" cy="467281"/>
            </a:xfrm>
            <a:prstGeom prst="rect">
              <a:avLst/>
            </a:prstGeom>
            <a:grpFill/>
            <a:ln>
              <a:solidFill>
                <a:schemeClr val="tx2"/>
              </a:solidFill>
            </a:ln>
          </p:spPr>
          <p:txBody>
            <a:bodyPr wrap="none" rtlCol="0">
              <a:spAutoFit/>
            </a:bodyPr>
            <a:lstStyle/>
            <a:p>
              <a:r>
                <a:rPr lang="en-US" dirty="0">
                  <a:solidFill>
                    <a:schemeClr val="bg1"/>
                  </a:solidFill>
                  <a:latin typeface="Arial" pitchFamily="34" charset="0"/>
                  <a:cs typeface="Arial" pitchFamily="34" charset="0"/>
                </a:rPr>
                <a:t>2</a:t>
              </a:r>
            </a:p>
          </p:txBody>
        </p:sp>
      </p:grpSp>
      <p:grpSp>
        <p:nvGrpSpPr>
          <p:cNvPr id="24" name="Group 27"/>
          <p:cNvGrpSpPr/>
          <p:nvPr/>
        </p:nvGrpSpPr>
        <p:grpSpPr>
          <a:xfrm>
            <a:off x="3165367" y="1942714"/>
            <a:ext cx="457319" cy="3372729"/>
            <a:chOff x="2111716" y="1524000"/>
            <a:chExt cx="609600" cy="4267200"/>
          </a:xfrm>
          <a:solidFill>
            <a:schemeClr val="accent5"/>
          </a:solidFill>
        </p:grpSpPr>
        <p:sp>
          <p:nvSpPr>
            <p:cNvPr id="6" name="Rounded Rectangle 5">
              <a:hlinkClick r:id="" action="ppaction://noaction"/>
            </p:cNvPr>
            <p:cNvSpPr/>
            <p:nvPr/>
          </p:nvSpPr>
          <p:spPr>
            <a:xfrm>
              <a:off x="2111716" y="1524000"/>
              <a:ext cx="609600" cy="4267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33246" y="5201527"/>
              <a:ext cx="417099" cy="467281"/>
            </a:xfrm>
            <a:prstGeom prst="rect">
              <a:avLst/>
            </a:prstGeom>
            <a:grpFill/>
          </p:spPr>
          <p:txBody>
            <a:bodyPr wrap="none" rtlCol="0">
              <a:spAutoFit/>
            </a:bodyPr>
            <a:lstStyle/>
            <a:p>
              <a:r>
                <a:rPr lang="en-US" dirty="0">
                  <a:solidFill>
                    <a:schemeClr val="bg1"/>
                  </a:solidFill>
                  <a:latin typeface="Arial" pitchFamily="34" charset="0"/>
                  <a:cs typeface="Arial" pitchFamily="34" charset="0"/>
                </a:rPr>
                <a:t>3</a:t>
              </a:r>
            </a:p>
          </p:txBody>
        </p:sp>
      </p:grpSp>
      <p:grpSp>
        <p:nvGrpSpPr>
          <p:cNvPr id="28" name="Group 29"/>
          <p:cNvGrpSpPr/>
          <p:nvPr/>
        </p:nvGrpSpPr>
        <p:grpSpPr>
          <a:xfrm>
            <a:off x="9080012" y="1942714"/>
            <a:ext cx="457319" cy="3372729"/>
            <a:chOff x="3463020" y="1524000"/>
            <a:chExt cx="609600" cy="4267200"/>
          </a:xfrm>
          <a:solidFill>
            <a:schemeClr val="accent2"/>
          </a:solidFill>
        </p:grpSpPr>
        <p:sp>
          <p:nvSpPr>
            <p:cNvPr id="8" name="Rounded Rectangle 7">
              <a:hlinkClick r:id="rId3" action="ppaction://hlinksldjump"/>
            </p:cNvPr>
            <p:cNvSpPr/>
            <p:nvPr/>
          </p:nvSpPr>
          <p:spPr>
            <a:xfrm>
              <a:off x="3463020" y="1524000"/>
              <a:ext cx="609600" cy="4267200"/>
            </a:xfrm>
            <a:prstGeom prst="round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75195" y="5201527"/>
              <a:ext cx="417100" cy="467281"/>
            </a:xfrm>
            <a:prstGeom prst="rect">
              <a:avLst/>
            </a:prstGeom>
            <a:grpFill/>
            <a:ln>
              <a:solidFill>
                <a:schemeClr val="accent2"/>
              </a:solidFill>
            </a:ln>
          </p:spPr>
          <p:txBody>
            <a:bodyPr wrap="none" rtlCol="0">
              <a:spAutoFit/>
            </a:bodyPr>
            <a:lstStyle/>
            <a:p>
              <a:r>
                <a:rPr lang="en-US" dirty="0">
                  <a:solidFill>
                    <a:schemeClr val="bg1"/>
                  </a:solidFill>
                  <a:latin typeface="Arial" pitchFamily="34" charset="0"/>
                  <a:cs typeface="Arial" pitchFamily="34" charset="0"/>
                </a:rPr>
                <a:t>5</a:t>
              </a:r>
            </a:p>
          </p:txBody>
        </p:sp>
      </p:grpSp>
      <p:grpSp>
        <p:nvGrpSpPr>
          <p:cNvPr id="29" name="Group 30"/>
          <p:cNvGrpSpPr/>
          <p:nvPr/>
        </p:nvGrpSpPr>
        <p:grpSpPr>
          <a:xfrm>
            <a:off x="9583058" y="1942714"/>
            <a:ext cx="457319" cy="3372729"/>
            <a:chOff x="4138672" y="1524000"/>
            <a:chExt cx="609600" cy="4267200"/>
          </a:xfrm>
          <a:solidFill>
            <a:schemeClr val="accent6"/>
          </a:solidFill>
        </p:grpSpPr>
        <p:sp>
          <p:nvSpPr>
            <p:cNvPr id="9" name="Rounded Rectangle 8">
              <a:hlinkClick r:id="" action="ppaction://noaction"/>
            </p:cNvPr>
            <p:cNvSpPr/>
            <p:nvPr/>
          </p:nvSpPr>
          <p:spPr>
            <a:xfrm>
              <a:off x="4138672" y="1524000"/>
              <a:ext cx="609600" cy="4267200"/>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254379" y="5201527"/>
              <a:ext cx="417100" cy="467281"/>
            </a:xfrm>
            <a:prstGeom prst="rect">
              <a:avLst/>
            </a:prstGeom>
            <a:grpFill/>
            <a:ln>
              <a:solidFill>
                <a:schemeClr val="accent6"/>
              </a:solidFill>
            </a:ln>
          </p:spPr>
          <p:txBody>
            <a:bodyPr wrap="none" rtlCol="0">
              <a:spAutoFit/>
            </a:bodyPr>
            <a:lstStyle/>
            <a:p>
              <a:r>
                <a:rPr lang="en-US" dirty="0">
                  <a:solidFill>
                    <a:schemeClr val="bg1"/>
                  </a:solidFill>
                  <a:latin typeface="Arial" pitchFamily="34" charset="0"/>
                  <a:cs typeface="Arial" pitchFamily="34" charset="0"/>
                </a:rPr>
                <a:t>6</a:t>
              </a:r>
            </a:p>
          </p:txBody>
        </p:sp>
      </p:grpSp>
      <p:grpSp>
        <p:nvGrpSpPr>
          <p:cNvPr id="39" name="Group 38"/>
          <p:cNvGrpSpPr/>
          <p:nvPr/>
        </p:nvGrpSpPr>
        <p:grpSpPr>
          <a:xfrm>
            <a:off x="4175260" y="1942713"/>
            <a:ext cx="4847528" cy="3372728"/>
            <a:chOff x="3534092" y="1615440"/>
            <a:chExt cx="6461687" cy="4495800"/>
          </a:xfrm>
        </p:grpSpPr>
        <p:sp>
          <p:nvSpPr>
            <p:cNvPr id="10" name="Rounded Rectangle 9"/>
            <p:cNvSpPr/>
            <p:nvPr/>
          </p:nvSpPr>
          <p:spPr>
            <a:xfrm>
              <a:off x="3534092" y="1615440"/>
              <a:ext cx="6461687" cy="4495800"/>
            </a:xfrm>
            <a:prstGeom prst="roundRect">
              <a:avLst>
                <a:gd name="adj" fmla="val 2821"/>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10"/>
            <p:cNvSpPr txBox="1">
              <a:spLocks/>
            </p:cNvSpPr>
            <p:nvPr/>
          </p:nvSpPr>
          <p:spPr>
            <a:xfrm>
              <a:off x="3960811" y="2667000"/>
              <a:ext cx="5562600" cy="3147876"/>
            </a:xfrm>
            <a:prstGeom prst="rect">
              <a:avLst/>
            </a:prstGeom>
          </p:spPr>
          <p:txBody>
            <a:bodyPr>
              <a:normAutofit fontScale="85000" lnSpcReduction="20000"/>
            </a:bodyPr>
            <a:lstStyle/>
            <a:p>
              <a:pPr indent="-342922" defTabSz="914461">
                <a:lnSpc>
                  <a:spcPct val="130000"/>
                </a:lnSpc>
                <a:spcBef>
                  <a:spcPct val="20000"/>
                </a:spcBef>
                <a:defRPr/>
              </a:pPr>
              <a:r>
                <a:rPr lang="en-US" sz="1651" dirty="0">
                  <a:solidFill>
                    <a:schemeClr val="bg1">
                      <a:lumMod val="10000"/>
                    </a:schemeClr>
                  </a:solidFill>
                  <a:latin typeface="Arial" pitchFamily="34" charset="0"/>
                  <a:cs typeface="Arial" pitchFamily="34" charset="0"/>
                </a:rPr>
                <a:t>Asset Accumulation Strategies</a:t>
              </a:r>
            </a:p>
            <a:p>
              <a:pPr indent="-342922" defTabSz="914461">
                <a:lnSpc>
                  <a:spcPct val="130000"/>
                </a:lnSpc>
                <a:spcBef>
                  <a:spcPct val="20000"/>
                </a:spcBef>
                <a:defRPr/>
              </a:pPr>
              <a:r>
                <a:rPr lang="en-US" sz="1651" dirty="0">
                  <a:solidFill>
                    <a:schemeClr val="bg1">
                      <a:lumMod val="10000"/>
                    </a:schemeClr>
                  </a:solidFill>
                  <a:latin typeface="Arial" pitchFamily="34" charset="0"/>
                  <a:cs typeface="Arial" pitchFamily="34" charset="0"/>
                </a:rPr>
                <a:t>Risk Tolerance</a:t>
              </a:r>
            </a:p>
            <a:p>
              <a:pPr indent="-342922" defTabSz="914461">
                <a:lnSpc>
                  <a:spcPct val="130000"/>
                </a:lnSpc>
                <a:spcBef>
                  <a:spcPct val="20000"/>
                </a:spcBef>
                <a:defRPr/>
              </a:pPr>
              <a:r>
                <a:rPr lang="en-US" sz="1651" dirty="0">
                  <a:solidFill>
                    <a:schemeClr val="bg1">
                      <a:lumMod val="10000"/>
                    </a:schemeClr>
                  </a:solidFill>
                  <a:latin typeface="Arial" pitchFamily="34" charset="0"/>
                  <a:cs typeface="Arial" pitchFamily="34" charset="0"/>
                </a:rPr>
                <a:t>Diversification</a:t>
              </a:r>
            </a:p>
            <a:p>
              <a:pPr indent="-342922" defTabSz="914461">
                <a:lnSpc>
                  <a:spcPct val="130000"/>
                </a:lnSpc>
                <a:spcBef>
                  <a:spcPct val="20000"/>
                </a:spcBef>
                <a:defRPr/>
              </a:pPr>
              <a:r>
                <a:rPr lang="en-US" sz="1651" dirty="0">
                  <a:solidFill>
                    <a:schemeClr val="bg1">
                      <a:lumMod val="10000"/>
                    </a:schemeClr>
                  </a:solidFill>
                  <a:latin typeface="Arial" pitchFamily="34" charset="0"/>
                  <a:cs typeface="Arial" pitchFamily="34" charset="0"/>
                </a:rPr>
                <a:t>Dollar Cost Averaging</a:t>
              </a:r>
            </a:p>
            <a:p>
              <a:pPr indent="-342922" defTabSz="914461">
                <a:lnSpc>
                  <a:spcPct val="130000"/>
                </a:lnSpc>
                <a:spcBef>
                  <a:spcPct val="20000"/>
                </a:spcBef>
                <a:defRPr/>
              </a:pPr>
              <a:r>
                <a:rPr lang="en-US" sz="1651" dirty="0">
                  <a:solidFill>
                    <a:schemeClr val="bg1">
                      <a:lumMod val="10000"/>
                    </a:schemeClr>
                  </a:solidFill>
                  <a:latin typeface="Arial" pitchFamily="34" charset="0"/>
                  <a:cs typeface="Arial" pitchFamily="34" charset="0"/>
                </a:rPr>
                <a:t>Education Planning</a:t>
              </a:r>
            </a:p>
            <a:p>
              <a:pPr indent="-342922" defTabSz="914461">
                <a:lnSpc>
                  <a:spcPct val="130000"/>
                </a:lnSpc>
                <a:spcBef>
                  <a:spcPct val="20000"/>
                </a:spcBef>
                <a:defRPr/>
              </a:pPr>
              <a:r>
                <a:rPr lang="en-US" sz="1651" dirty="0">
                  <a:solidFill>
                    <a:schemeClr val="bg1">
                      <a:lumMod val="10000"/>
                    </a:schemeClr>
                  </a:solidFill>
                  <a:latin typeface="Arial" pitchFamily="34" charset="0"/>
                  <a:cs typeface="Arial" pitchFamily="34" charset="0"/>
                </a:rPr>
                <a:t>Tax Implications</a:t>
              </a:r>
            </a:p>
            <a:p>
              <a:pPr indent="-342922" defTabSz="914461">
                <a:lnSpc>
                  <a:spcPct val="130000"/>
                </a:lnSpc>
                <a:spcBef>
                  <a:spcPct val="20000"/>
                </a:spcBef>
                <a:defRPr/>
              </a:pPr>
              <a:r>
                <a:rPr lang="en-US" sz="1651" dirty="0">
                  <a:solidFill>
                    <a:schemeClr val="bg1">
                      <a:lumMod val="10000"/>
                    </a:schemeClr>
                  </a:solidFill>
                  <a:latin typeface="Arial" pitchFamily="34" charset="0"/>
                  <a:cs typeface="Arial" pitchFamily="34" charset="0"/>
                </a:rPr>
                <a:t>Cost Basis</a:t>
              </a:r>
            </a:p>
            <a:p>
              <a:pPr indent="-342922" defTabSz="914461">
                <a:lnSpc>
                  <a:spcPct val="130000"/>
                </a:lnSpc>
                <a:spcBef>
                  <a:spcPct val="20000"/>
                </a:spcBef>
                <a:defRPr/>
              </a:pPr>
              <a:r>
                <a:rPr lang="en-US" sz="1651" dirty="0">
                  <a:solidFill>
                    <a:schemeClr val="bg1">
                      <a:lumMod val="10000"/>
                    </a:schemeClr>
                  </a:solidFill>
                  <a:latin typeface="Arial" pitchFamily="34" charset="0"/>
                  <a:cs typeface="Arial" pitchFamily="34" charset="0"/>
                </a:rPr>
                <a:t>Market Volatility</a:t>
              </a:r>
            </a:p>
            <a:p>
              <a:pPr indent="-342922" defTabSz="914461">
                <a:lnSpc>
                  <a:spcPct val="130000"/>
                </a:lnSpc>
                <a:spcBef>
                  <a:spcPct val="20000"/>
                </a:spcBef>
                <a:defRPr/>
              </a:pPr>
              <a:endParaRPr lang="en-US" sz="1351" dirty="0">
                <a:solidFill>
                  <a:schemeClr val="tx1">
                    <a:lumMod val="75000"/>
                    <a:lumOff val="25000"/>
                  </a:schemeClr>
                </a:solidFill>
                <a:latin typeface="Arial" pitchFamily="34" charset="0"/>
                <a:cs typeface="Arial" pitchFamily="34" charset="0"/>
              </a:endParaRPr>
            </a:p>
          </p:txBody>
        </p:sp>
        <p:sp>
          <p:nvSpPr>
            <p:cNvPr id="34" name="TextBox 33"/>
            <p:cNvSpPr txBox="1"/>
            <p:nvPr/>
          </p:nvSpPr>
          <p:spPr>
            <a:xfrm>
              <a:off x="3960811" y="2067580"/>
              <a:ext cx="4038598" cy="615564"/>
            </a:xfrm>
            <a:prstGeom prst="rect">
              <a:avLst/>
            </a:prstGeom>
            <a:noFill/>
          </p:spPr>
          <p:txBody>
            <a:bodyPr wrap="square" rtlCol="0">
              <a:spAutoFit/>
            </a:bodyPr>
            <a:lstStyle/>
            <a:p>
              <a:r>
                <a:rPr lang="en-US" sz="2401" kern="0" dirty="0">
                  <a:latin typeface="Arial" pitchFamily="34" charset="0"/>
                  <a:cs typeface="Arial" pitchFamily="34" charset="0"/>
                </a:rPr>
                <a:t>Investment Planning</a:t>
              </a:r>
            </a:p>
          </p:txBody>
        </p:sp>
      </p:grpSp>
      <p:grpSp>
        <p:nvGrpSpPr>
          <p:cNvPr id="37" name="Group 36"/>
          <p:cNvGrpSpPr/>
          <p:nvPr/>
        </p:nvGrpSpPr>
        <p:grpSpPr>
          <a:xfrm>
            <a:off x="3672237" y="1942714"/>
            <a:ext cx="628787" cy="3372728"/>
            <a:chOff x="2863569" y="1615440"/>
            <a:chExt cx="838163" cy="4495800"/>
          </a:xfrm>
          <a:solidFill>
            <a:schemeClr val="tx1"/>
          </a:solidFill>
        </p:grpSpPr>
        <p:sp>
          <p:nvSpPr>
            <p:cNvPr id="35" name="Right Arrow 34"/>
            <p:cNvSpPr/>
            <p:nvPr/>
          </p:nvSpPr>
          <p:spPr>
            <a:xfrm>
              <a:off x="3168332" y="1856286"/>
              <a:ext cx="533400" cy="278361"/>
            </a:xfrm>
            <a:prstGeom prst="rightArrow">
              <a:avLst>
                <a:gd name="adj1" fmla="val 50000"/>
                <a:gd name="adj2" fmla="val 10027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8"/>
            <p:cNvGrpSpPr/>
            <p:nvPr/>
          </p:nvGrpSpPr>
          <p:grpSpPr>
            <a:xfrm>
              <a:off x="2863569" y="1615440"/>
              <a:ext cx="609600" cy="4495800"/>
              <a:chOff x="2787368" y="1524000"/>
              <a:chExt cx="609600" cy="4267200"/>
            </a:xfrm>
            <a:grpFill/>
          </p:grpSpPr>
          <p:sp>
            <p:nvSpPr>
              <p:cNvPr id="7" name="Rounded Rectangle 6"/>
              <p:cNvSpPr/>
              <p:nvPr/>
            </p:nvSpPr>
            <p:spPr>
              <a:xfrm>
                <a:off x="2787368" y="1524000"/>
                <a:ext cx="609600" cy="426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99531" y="5201527"/>
                <a:ext cx="417099" cy="467281"/>
              </a:xfrm>
              <a:prstGeom prst="rect">
                <a:avLst/>
              </a:prstGeom>
              <a:grpFill/>
              <a:ln>
                <a:solidFill>
                  <a:schemeClr val="tx1"/>
                </a:solidFill>
              </a:ln>
            </p:spPr>
            <p:txBody>
              <a:bodyPr wrap="none" rtlCol="0">
                <a:spAutoFit/>
              </a:bodyPr>
              <a:lstStyle/>
              <a:p>
                <a:r>
                  <a:rPr lang="en-US" dirty="0">
                    <a:solidFill>
                      <a:schemeClr val="bg1"/>
                    </a:solidFill>
                    <a:latin typeface="Arial" pitchFamily="34" charset="0"/>
                    <a:cs typeface="Arial" pitchFamily="34" charset="0"/>
                  </a:rPr>
                  <a:t>4</a:t>
                </a:r>
              </a:p>
            </p:txBody>
          </p:sp>
        </p:grpSp>
      </p:grpSp>
      <p:sp>
        <p:nvSpPr>
          <p:cNvPr id="33" name="TextBox 32">
            <a:extLst>
              <a:ext uri="{FF2B5EF4-FFF2-40B4-BE49-F238E27FC236}">
                <a16:creationId xmlns:a16="http://schemas.microsoft.com/office/drawing/2014/main" id="{896A5247-5EF2-4A52-81A5-791BA24C5F4B}"/>
              </a:ext>
            </a:extLst>
          </p:cNvPr>
          <p:cNvSpPr txBox="1"/>
          <p:nvPr/>
        </p:nvSpPr>
        <p:spPr>
          <a:xfrm rot="16200000">
            <a:off x="1485361" y="2803385"/>
            <a:ext cx="1764408"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Financial Position</a:t>
            </a:r>
          </a:p>
        </p:txBody>
      </p:sp>
      <p:sp>
        <p:nvSpPr>
          <p:cNvPr id="38" name="TextBox 37">
            <a:extLst>
              <a:ext uri="{FF2B5EF4-FFF2-40B4-BE49-F238E27FC236}">
                <a16:creationId xmlns:a16="http://schemas.microsoft.com/office/drawing/2014/main" id="{913469FF-719C-4692-8DDC-DE9105977889}"/>
              </a:ext>
            </a:extLst>
          </p:cNvPr>
          <p:cNvSpPr txBox="1"/>
          <p:nvPr/>
        </p:nvSpPr>
        <p:spPr>
          <a:xfrm rot="16200000">
            <a:off x="1854586" y="2927065"/>
            <a:ext cx="2011765"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Retirement Planning</a:t>
            </a:r>
          </a:p>
        </p:txBody>
      </p:sp>
      <p:sp>
        <p:nvSpPr>
          <p:cNvPr id="40" name="TextBox 39">
            <a:extLst>
              <a:ext uri="{FF2B5EF4-FFF2-40B4-BE49-F238E27FC236}">
                <a16:creationId xmlns:a16="http://schemas.microsoft.com/office/drawing/2014/main" id="{9D71B2D3-DBC5-4C3C-9285-3D3716684338}"/>
              </a:ext>
            </a:extLst>
          </p:cNvPr>
          <p:cNvSpPr txBox="1"/>
          <p:nvPr/>
        </p:nvSpPr>
        <p:spPr>
          <a:xfrm rot="16200000">
            <a:off x="2439995" y="2854616"/>
            <a:ext cx="1864557"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Risk Management</a:t>
            </a:r>
          </a:p>
        </p:txBody>
      </p:sp>
      <p:sp>
        <p:nvSpPr>
          <p:cNvPr id="41" name="TextBox 40">
            <a:extLst>
              <a:ext uri="{FF2B5EF4-FFF2-40B4-BE49-F238E27FC236}">
                <a16:creationId xmlns:a16="http://schemas.microsoft.com/office/drawing/2014/main" id="{6121066C-57CA-48C9-BAE0-B494D6AFC8DC}"/>
              </a:ext>
            </a:extLst>
          </p:cNvPr>
          <p:cNvSpPr txBox="1"/>
          <p:nvPr/>
        </p:nvSpPr>
        <p:spPr>
          <a:xfrm rot="16200000">
            <a:off x="2884104" y="2927064"/>
            <a:ext cx="2011765"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Wealth Accumulation</a:t>
            </a:r>
          </a:p>
        </p:txBody>
      </p:sp>
      <p:sp>
        <p:nvSpPr>
          <p:cNvPr id="43" name="TextBox 42">
            <a:extLst>
              <a:ext uri="{FF2B5EF4-FFF2-40B4-BE49-F238E27FC236}">
                <a16:creationId xmlns:a16="http://schemas.microsoft.com/office/drawing/2014/main" id="{4A6BB602-A544-4FCE-8219-C756300BBB2E}"/>
              </a:ext>
            </a:extLst>
          </p:cNvPr>
          <p:cNvSpPr txBox="1"/>
          <p:nvPr/>
        </p:nvSpPr>
        <p:spPr>
          <a:xfrm rot="16200000">
            <a:off x="8160482" y="3058467"/>
            <a:ext cx="2274572"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Tax Efficiency Planning</a:t>
            </a:r>
          </a:p>
        </p:txBody>
      </p:sp>
      <p:sp>
        <p:nvSpPr>
          <p:cNvPr id="44" name="TextBox 43">
            <a:extLst>
              <a:ext uri="{FF2B5EF4-FFF2-40B4-BE49-F238E27FC236}">
                <a16:creationId xmlns:a16="http://schemas.microsoft.com/office/drawing/2014/main" id="{F0074E6E-5AF9-47B3-823D-E860AD1A492D}"/>
              </a:ext>
            </a:extLst>
          </p:cNvPr>
          <p:cNvSpPr txBox="1"/>
          <p:nvPr/>
        </p:nvSpPr>
        <p:spPr>
          <a:xfrm rot="16200000">
            <a:off x="8963409" y="2754435"/>
            <a:ext cx="1696623" cy="300210"/>
          </a:xfrm>
          <a:prstGeom prst="rect">
            <a:avLst/>
          </a:prstGeom>
          <a:noFill/>
        </p:spPr>
        <p:txBody>
          <a:bodyPr wrap="square" rtlCol="0">
            <a:spAutoFit/>
          </a:bodyPr>
          <a:lstStyle/>
          <a:p>
            <a:pPr algn="r"/>
            <a:r>
              <a:rPr lang="en-US" sz="1351" kern="0" dirty="0">
                <a:solidFill>
                  <a:schemeClr val="bg1"/>
                </a:solidFill>
                <a:latin typeface="Arial" pitchFamily="34" charset="0"/>
                <a:cs typeface="Arial" pitchFamily="34" charset="0"/>
              </a:rPr>
              <a:t>Legacy Planning</a:t>
            </a:r>
          </a:p>
        </p:txBody>
      </p:sp>
      <p:sp>
        <p:nvSpPr>
          <p:cNvPr id="11" name="Slide Number Placeholder 10">
            <a:extLst>
              <a:ext uri="{FF2B5EF4-FFF2-40B4-BE49-F238E27FC236}">
                <a16:creationId xmlns:a16="http://schemas.microsoft.com/office/drawing/2014/main" id="{2152666C-CC93-7D8D-80BE-5DB5F23B5FE5}"/>
              </a:ext>
            </a:extLst>
          </p:cNvPr>
          <p:cNvSpPr>
            <a:spLocks noGrp="1"/>
          </p:cNvSpPr>
          <p:nvPr>
            <p:ph type="sldNum" sz="quarter" idx="12"/>
          </p:nvPr>
        </p:nvSpPr>
        <p:spPr/>
        <p:txBody>
          <a:bodyPr/>
          <a:lstStyle/>
          <a:p>
            <a:fld id="{A3DA3D6A-6DDB-44AC-922F-0D6A3F925C34}" type="slidenum">
              <a:rPr lang="en-US" smtClean="0"/>
              <a:pPr/>
              <a:t>9</a:t>
            </a:fld>
            <a:endParaRPr lang="en-US" dirty="0"/>
          </a:p>
        </p:txBody>
      </p:sp>
    </p:spTree>
    <p:extLst>
      <p:ext uri="{BB962C8B-B14F-4D97-AF65-F5344CB8AC3E}">
        <p14:creationId xmlns:p14="http://schemas.microsoft.com/office/powerpoint/2010/main" val="2068016056"/>
      </p:ext>
    </p:extLst>
  </p:cSld>
  <p:clrMapOvr>
    <a:masterClrMapping/>
  </p:clrMapOvr>
</p:sld>
</file>

<file path=ppt/theme/theme1.xml><?xml version="1.0" encoding="utf-8"?>
<a:theme xmlns:a="http://schemas.openxmlformats.org/drawingml/2006/main" name="JFG Corp PPT Theme 2022">
  <a:themeElements>
    <a:clrScheme name="Custom 38">
      <a:dk1>
        <a:srgbClr val="294C59"/>
      </a:dk1>
      <a:lt1>
        <a:sysClr val="window" lastClr="FFFFFF"/>
      </a:lt1>
      <a:dk2>
        <a:srgbClr val="89264F"/>
      </a:dk2>
      <a:lt2>
        <a:srgbClr val="E1E1E1"/>
      </a:lt2>
      <a:accent1>
        <a:srgbClr val="597688"/>
      </a:accent1>
      <a:accent2>
        <a:srgbClr val="279D7B"/>
      </a:accent2>
      <a:accent3>
        <a:srgbClr val="979899"/>
      </a:accent3>
      <a:accent4>
        <a:srgbClr val="73C3D4"/>
      </a:accent4>
      <a:accent5>
        <a:srgbClr val="A6C041"/>
      </a:accent5>
      <a:accent6>
        <a:srgbClr val="E87200"/>
      </a:accent6>
      <a:hlink>
        <a:srgbClr val="0070C0"/>
      </a:hlink>
      <a:folHlink>
        <a:srgbClr val="7030A0"/>
      </a:folHlink>
    </a:clrScheme>
    <a:fontScheme name="JFG fonts">
      <a:majorFont>
        <a:latin typeface="PT Serif"/>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FG Corp PPT Theme 2022" id="{3423E088-EAEE-4EA3-B4E5-1C151F23C86E}" vid="{D3FAF799-141F-4177-B2D4-476FEC3DC9D0}"/>
    </a:ext>
  </a:extLst>
</a:theme>
</file>

<file path=ppt/theme/theme2.xml><?xml version="1.0" encoding="utf-8"?>
<a:theme xmlns:a="http://schemas.openxmlformats.org/drawingml/2006/main" name="JFG Corp PPT Theme 2022">
  <a:themeElements>
    <a:clrScheme name="Custom 38">
      <a:dk1>
        <a:srgbClr val="294C59"/>
      </a:dk1>
      <a:lt1>
        <a:sysClr val="window" lastClr="FFFFFF"/>
      </a:lt1>
      <a:dk2>
        <a:srgbClr val="89264F"/>
      </a:dk2>
      <a:lt2>
        <a:srgbClr val="E1E1E1"/>
      </a:lt2>
      <a:accent1>
        <a:srgbClr val="597688"/>
      </a:accent1>
      <a:accent2>
        <a:srgbClr val="279D7B"/>
      </a:accent2>
      <a:accent3>
        <a:srgbClr val="979899"/>
      </a:accent3>
      <a:accent4>
        <a:srgbClr val="73C3D4"/>
      </a:accent4>
      <a:accent5>
        <a:srgbClr val="A6C041"/>
      </a:accent5>
      <a:accent6>
        <a:srgbClr val="E87200"/>
      </a:accent6>
      <a:hlink>
        <a:srgbClr val="0070C0"/>
      </a:hlink>
      <a:folHlink>
        <a:srgbClr val="7030A0"/>
      </a:folHlink>
    </a:clrScheme>
    <a:fontScheme name="JFG fonts">
      <a:majorFont>
        <a:latin typeface="PT Serif"/>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FG Corp PPT Theme 2022" id="{3423E088-EAEE-4EA3-B4E5-1C151F23C86E}" vid="{D3FAF799-141F-4177-B2D4-476FEC3DC9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6775</TotalTime>
  <Words>1648</Words>
  <Application>Microsoft Office PowerPoint</Application>
  <PresentationFormat>Widescreen</PresentationFormat>
  <Paragraphs>250</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Lato</vt:lpstr>
      <vt:lpstr>Lato Black</vt:lpstr>
      <vt:lpstr>Open Sans</vt:lpstr>
      <vt:lpstr>PT Serif</vt:lpstr>
      <vt:lpstr>JFG Corp PPT Theme 2022</vt:lpstr>
      <vt:lpstr>JFG Corp PPT Theme 2022</vt:lpstr>
      <vt:lpstr>PowerPoint Presentation</vt:lpstr>
      <vt:lpstr>What is Financial Planning?</vt:lpstr>
      <vt:lpstr>The Financial Planning Process</vt:lpstr>
      <vt:lpstr>Understanding Your Goals</vt:lpstr>
      <vt:lpstr>PowerPoint Presentation</vt:lpstr>
      <vt:lpstr>Step 1 – Financial Position</vt:lpstr>
      <vt:lpstr>Step 2 – Retirement Planning</vt:lpstr>
      <vt:lpstr>Step 3 – Risk Management</vt:lpstr>
      <vt:lpstr>Step 4 – Wealth Accumulation</vt:lpstr>
      <vt:lpstr>Step 5 – Tax Efficiency Planning</vt:lpstr>
      <vt:lpstr>Step 6 – Estate &amp; Legacy Planning</vt:lpstr>
      <vt:lpstr>Monitoring &amp; Adjusting the Plan</vt:lpstr>
      <vt:lpstr>PowerPoint Presentation</vt:lpstr>
      <vt:lpstr>Resources</vt:lpstr>
      <vt:lpstr>PowerPoint Presentation</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Signage Recommendation</dc:title>
  <dc:creator>Brianna Johnson</dc:creator>
  <cp:lastModifiedBy>Summer Kreuser</cp:lastModifiedBy>
  <cp:revision>102</cp:revision>
  <dcterms:created xsi:type="dcterms:W3CDTF">2021-09-02T18:16:59Z</dcterms:created>
  <dcterms:modified xsi:type="dcterms:W3CDTF">2026-03-11T15:53:01Z</dcterms:modified>
</cp:coreProperties>
</file>