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wdp" ContentType="image/vnd.ms-photo"/>
  <Default Extension="xlsm" ContentType="application/vnd.ms-excel.sheet.macroEnabled.12"/>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theme/themeOverride1.xml" ContentType="application/vnd.openxmlformats-officedocument.themeOverr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charts/chart1.xml" ContentType="application/vnd.openxmlformats-officedocument.drawingml.chart+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notesMasterIdLst>
    <p:notesMasterId r:id="rId30"/>
  </p:notesMasterIdLst>
  <p:handoutMasterIdLst>
    <p:handoutMasterId r:id="rId31"/>
  </p:handoutMasterIdLst>
  <p:sldIdLst>
    <p:sldId id="266" r:id="rId2"/>
    <p:sldId id="298" r:id="rId3"/>
    <p:sldId id="299" r:id="rId4"/>
    <p:sldId id="343" r:id="rId5"/>
    <p:sldId id="301" r:id="rId6"/>
    <p:sldId id="344" r:id="rId7"/>
    <p:sldId id="345" r:id="rId8"/>
    <p:sldId id="346" r:id="rId9"/>
    <p:sldId id="347" r:id="rId10"/>
    <p:sldId id="348" r:id="rId11"/>
    <p:sldId id="349" r:id="rId12"/>
    <p:sldId id="353" r:id="rId13"/>
    <p:sldId id="308" r:id="rId14"/>
    <p:sldId id="309" r:id="rId15"/>
    <p:sldId id="354" r:id="rId16"/>
    <p:sldId id="310" r:id="rId17"/>
    <p:sldId id="311" r:id="rId18"/>
    <p:sldId id="279" r:id="rId19"/>
    <p:sldId id="336" r:id="rId20"/>
    <p:sldId id="350" r:id="rId21"/>
    <p:sldId id="355" r:id="rId22"/>
    <p:sldId id="351" r:id="rId23"/>
    <p:sldId id="356" r:id="rId24"/>
    <p:sldId id="293" r:id="rId25"/>
    <p:sldId id="295" r:id="rId26"/>
    <p:sldId id="352" r:id="rId27"/>
    <p:sldId id="274" r:id="rId28"/>
    <p:sldId id="291" r:id="rId2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11FB7BB1-5329-8A56-A020-9EA31A17706A}" name="Marie Christenson" initials="MC" userId="S::mchristenson@johnsonfinancialgroup.com::7d5c1f85-4cb5-4cf0-9d72-fa63cdf9ace7" providerId="AD"/>
  <p188:author id="{41160AF9-83D7-BE53-846B-2817B8C935A6}" name="Brianna Johnson" initials="BJ" userId="S::brjohnson@johnsonfinancialgroup.com::8532074e-5642-4503-aa41-f16c04b03d40"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Brianna Johnson" initials="BJ" lastIdx="1" clrIdx="0">
    <p:extLst>
      <p:ext uri="{19B8F6BF-5375-455C-9EA6-DF929625EA0E}">
        <p15:presenceInfo xmlns:p15="http://schemas.microsoft.com/office/powerpoint/2012/main" userId="S::brjohnson@johnsonfinancialgroup.com::8532074e-5642-4503-aa41-f16c04b03d40"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42E5E"/>
    <a:srgbClr val="4B4C4D"/>
    <a:srgbClr val="717171"/>
    <a:srgbClr val="B6DCE1"/>
    <a:srgbClr val="74C3D5"/>
    <a:srgbClr val="294C59"/>
    <a:srgbClr val="DC8544"/>
    <a:srgbClr val="89264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519" autoAdjust="0"/>
    <p:restoredTop sz="87268" autoAdjust="0"/>
  </p:normalViewPr>
  <p:slideViewPr>
    <p:cSldViewPr snapToGrid="0">
      <p:cViewPr varScale="1">
        <p:scale>
          <a:sx n="96" d="100"/>
          <a:sy n="96" d="100"/>
        </p:scale>
        <p:origin x="948" y="96"/>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notesViewPr>
    <p:cSldViewPr snapToGrid="0">
      <p:cViewPr varScale="1">
        <p:scale>
          <a:sx n="87" d="100"/>
          <a:sy n="87" d="100"/>
        </p:scale>
        <p:origin x="2988" y="66"/>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commentAuthors" Target="commentAuthors.xml"/><Relationship Id="rId37" Type="http://schemas.microsoft.com/office/2018/10/relationships/authors" Target="author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 Id="rId35" Type="http://schemas.openxmlformats.org/officeDocument/2006/relationships/theme" Target="theme/theme1.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Macro-Enabled_Worksheet.xlsm"/></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02603346456693"/>
          <c:y val="4.0625000000000001E-2"/>
          <c:w val="0.61250000000000004"/>
          <c:h val="0.91874999999999996"/>
        </c:manualLayout>
      </c:layout>
      <c:pieChart>
        <c:varyColors val="1"/>
        <c:ser>
          <c:idx val="0"/>
          <c:order val="0"/>
          <c:tx>
            <c:strRef>
              <c:f>Sheet1!$B$1</c:f>
              <c:strCache>
                <c:ptCount val="1"/>
                <c:pt idx="0">
                  <c:v>Sales</c:v>
                </c:pt>
              </c:strCache>
            </c:strRef>
          </c:tx>
          <c:spPr>
            <a:ln w="15875">
              <a:noFill/>
            </a:ln>
            <a:effectLst>
              <a:outerShdw blurRad="241300" dist="38100" dir="2700000" algn="tl" rotWithShape="0">
                <a:prstClr val="black">
                  <a:alpha val="40000"/>
                </a:prstClr>
              </a:outerShdw>
            </a:effectLst>
          </c:spPr>
          <c:dPt>
            <c:idx val="0"/>
            <c:bubble3D val="0"/>
            <c:extLst>
              <c:ext xmlns:c16="http://schemas.microsoft.com/office/drawing/2014/chart" uri="{C3380CC4-5D6E-409C-BE32-E72D297353CC}">
                <c16:uniqueId val="{00000000-3204-41CF-8FEC-CB2DCDC0E95E}"/>
              </c:ext>
            </c:extLst>
          </c:dPt>
          <c:dPt>
            <c:idx val="1"/>
            <c:bubble3D val="0"/>
            <c:extLst>
              <c:ext xmlns:c16="http://schemas.microsoft.com/office/drawing/2014/chart" uri="{C3380CC4-5D6E-409C-BE32-E72D297353CC}">
                <c16:uniqueId val="{00000001-3204-41CF-8FEC-CB2DCDC0E95E}"/>
              </c:ext>
            </c:extLst>
          </c:dPt>
          <c:dPt>
            <c:idx val="2"/>
            <c:bubble3D val="0"/>
            <c:extLst>
              <c:ext xmlns:c16="http://schemas.microsoft.com/office/drawing/2014/chart" uri="{C3380CC4-5D6E-409C-BE32-E72D297353CC}">
                <c16:uniqueId val="{00000002-3204-41CF-8FEC-CB2DCDC0E95E}"/>
              </c:ext>
            </c:extLst>
          </c:dPt>
          <c:dPt>
            <c:idx val="3"/>
            <c:bubble3D val="0"/>
            <c:extLst>
              <c:ext xmlns:c16="http://schemas.microsoft.com/office/drawing/2014/chart" uri="{C3380CC4-5D6E-409C-BE32-E72D297353CC}">
                <c16:uniqueId val="{00000003-3204-41CF-8FEC-CB2DCDC0E95E}"/>
              </c:ext>
            </c:extLst>
          </c:dPt>
          <c:dPt>
            <c:idx val="4"/>
            <c:bubble3D val="0"/>
            <c:spPr>
              <a:solidFill>
                <a:schemeClr val="tx2"/>
              </a:solidFill>
              <a:ln w="15875">
                <a:noFill/>
              </a:ln>
              <a:effectLst>
                <a:outerShdw blurRad="241300" dist="38100" dir="2700000" algn="tl" rotWithShape="0">
                  <a:prstClr val="black">
                    <a:alpha val="40000"/>
                  </a:prstClr>
                </a:outerShdw>
              </a:effectLst>
            </c:spPr>
            <c:extLst>
              <c:ext xmlns:c16="http://schemas.microsoft.com/office/drawing/2014/chart" uri="{C3380CC4-5D6E-409C-BE32-E72D297353CC}">
                <c16:uniqueId val="{00000004-3204-41CF-8FEC-CB2DCDC0E95E}"/>
              </c:ext>
            </c:extLst>
          </c:dPt>
          <c:dPt>
            <c:idx val="5"/>
            <c:bubble3D val="0"/>
            <c:extLst>
              <c:ext xmlns:c16="http://schemas.microsoft.com/office/drawing/2014/chart" uri="{C3380CC4-5D6E-409C-BE32-E72D297353CC}">
                <c16:uniqueId val="{00000005-3204-41CF-8FEC-CB2DCDC0E95E}"/>
              </c:ext>
            </c:extLst>
          </c:dPt>
          <c:dLbls>
            <c:dLbl>
              <c:idx val="0"/>
              <c:layout>
                <c:manualLayout>
                  <c:x val="-0.1143253835725309"/>
                  <c:y val="0.13998058030514918"/>
                </c:manualLayout>
              </c:layout>
              <c:dLblPos val="bestFit"/>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0-3204-41CF-8FEC-CB2DCDC0E95E}"/>
                </c:ext>
              </c:extLst>
            </c:dLbl>
            <c:dLbl>
              <c:idx val="1"/>
              <c:layout>
                <c:manualLayout>
                  <c:x val="4.0595634234987287E-3"/>
                  <c:y val="-0.16090255343687607"/>
                </c:manualLayout>
              </c:layout>
              <c:dLblPos val="bestFit"/>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1-3204-41CF-8FEC-CB2DCDC0E95E}"/>
                </c:ext>
              </c:extLst>
            </c:dLbl>
            <c:dLbl>
              <c:idx val="2"/>
              <c:layout>
                <c:manualLayout>
                  <c:x val="0.11274333137184146"/>
                  <c:y val="-4.472811118604085E-2"/>
                </c:manualLayout>
              </c:layout>
              <c:dLblPos val="bestFit"/>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2-3204-41CF-8FEC-CB2DCDC0E95E}"/>
                </c:ext>
              </c:extLst>
            </c:dLbl>
            <c:dLbl>
              <c:idx val="3"/>
              <c:layout>
                <c:manualLayout>
                  <c:x val="9.0654596210107907E-2"/>
                  <c:y val="0.12034780097691708"/>
                </c:manualLayout>
              </c:layout>
              <c:dLblPos val="bestFit"/>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3-3204-41CF-8FEC-CB2DCDC0E95E}"/>
                </c:ext>
              </c:extLst>
            </c:dLbl>
            <c:dLbl>
              <c:idx val="4"/>
              <c:layout>
                <c:manualLayout>
                  <c:x val="5.5119589548779442E-2"/>
                  <c:y val="0.14998508190557283"/>
                </c:manualLayout>
              </c:layout>
              <c:dLblPos val="bestFit"/>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4-3204-41CF-8FEC-CB2DCDC0E95E}"/>
                </c:ext>
              </c:extLst>
            </c:dLbl>
            <c:spPr>
              <a:noFill/>
              <a:ln>
                <a:noFill/>
              </a:ln>
              <a:effectLst/>
            </c:spPr>
            <c:txPr>
              <a:bodyPr/>
              <a:lstStyle/>
              <a:p>
                <a:pPr>
                  <a:defRPr sz="2000" b="1">
                    <a:solidFill>
                      <a:srgbClr val="FFFFFF"/>
                    </a:solidFill>
                    <a:latin typeface="+mn-lt"/>
                  </a:defRPr>
                </a:pPr>
                <a:endParaRPr lang="en-US"/>
              </a:p>
            </c:txPr>
            <c:dLblPos val="ctr"/>
            <c:showLegendKey val="0"/>
            <c:showVal val="0"/>
            <c:showCatName val="0"/>
            <c:showSerName val="0"/>
            <c:showPercent val="1"/>
            <c:showBubbleSize val="0"/>
            <c:showLeaderLines val="1"/>
            <c:extLst>
              <c:ext xmlns:c15="http://schemas.microsoft.com/office/drawing/2012/chart" uri="{CE6537A1-D6FC-4f65-9D91-7224C49458BB}"/>
            </c:extLst>
          </c:dLbls>
          <c:cat>
            <c:strRef>
              <c:f>Sheet1!$A$2:$A$9</c:f>
              <c:strCache>
                <c:ptCount val="5"/>
                <c:pt idx="0">
                  <c:v>Payment History</c:v>
                </c:pt>
                <c:pt idx="1">
                  <c:v>Amounts Owed</c:v>
                </c:pt>
                <c:pt idx="2">
                  <c:v>Length of Credit History</c:v>
                </c:pt>
                <c:pt idx="3">
                  <c:v>New Credit</c:v>
                </c:pt>
                <c:pt idx="4">
                  <c:v>Type of Credit Used</c:v>
                </c:pt>
              </c:strCache>
            </c:strRef>
          </c:cat>
          <c:val>
            <c:numRef>
              <c:f>Sheet1!$B$2:$B$9</c:f>
              <c:numCache>
                <c:formatCode>0%</c:formatCode>
                <c:ptCount val="8"/>
                <c:pt idx="0">
                  <c:v>0.35</c:v>
                </c:pt>
                <c:pt idx="1">
                  <c:v>0.3</c:v>
                </c:pt>
                <c:pt idx="2">
                  <c:v>0.15</c:v>
                </c:pt>
                <c:pt idx="3">
                  <c:v>0.1</c:v>
                </c:pt>
                <c:pt idx="4">
                  <c:v>0.1</c:v>
                </c:pt>
              </c:numCache>
            </c:numRef>
          </c:val>
          <c:extLst>
            <c:ext xmlns:c16="http://schemas.microsoft.com/office/drawing/2014/chart" uri="{C3380CC4-5D6E-409C-BE32-E72D297353CC}">
              <c16:uniqueId val="{00000006-3204-41CF-8FEC-CB2DCDC0E95E}"/>
            </c:ext>
          </c:extLst>
        </c:ser>
        <c:dLbls>
          <c:dLblPos val="ctr"/>
          <c:showLegendKey val="0"/>
          <c:showVal val="0"/>
          <c:showCatName val="0"/>
          <c:showSerName val="0"/>
          <c:showPercent val="1"/>
          <c:showBubbleSize val="0"/>
          <c:showLeaderLines val="1"/>
        </c:dLbls>
        <c:firstSliceAng val="0"/>
      </c:pieChart>
      <c:spPr>
        <a:noFill/>
        <a:ln w="25395">
          <a:noFill/>
        </a:ln>
      </c:spPr>
    </c:plotArea>
    <c:legend>
      <c:legendPos val="r"/>
      <c:legendEntry>
        <c:idx val="0"/>
        <c:txPr>
          <a:bodyPr/>
          <a:lstStyle/>
          <a:p>
            <a:pPr>
              <a:defRPr sz="2000">
                <a:solidFill>
                  <a:srgbClr val="4B4C4D"/>
                </a:solidFill>
                <a:latin typeface="+mn-lt"/>
              </a:defRPr>
            </a:pPr>
            <a:endParaRPr lang="en-US"/>
          </a:p>
        </c:txPr>
      </c:legendEntry>
      <c:legendEntry>
        <c:idx val="1"/>
        <c:txPr>
          <a:bodyPr/>
          <a:lstStyle/>
          <a:p>
            <a:pPr>
              <a:defRPr sz="2000">
                <a:solidFill>
                  <a:srgbClr val="4B4C4D"/>
                </a:solidFill>
                <a:latin typeface="+mn-lt"/>
              </a:defRPr>
            </a:pPr>
            <a:endParaRPr lang="en-US"/>
          </a:p>
        </c:txPr>
      </c:legendEntry>
      <c:legendEntry>
        <c:idx val="2"/>
        <c:txPr>
          <a:bodyPr/>
          <a:lstStyle/>
          <a:p>
            <a:pPr>
              <a:defRPr sz="2000">
                <a:solidFill>
                  <a:srgbClr val="4B4C4D"/>
                </a:solidFill>
                <a:latin typeface="+mn-lt"/>
              </a:defRPr>
            </a:pPr>
            <a:endParaRPr lang="en-US"/>
          </a:p>
        </c:txPr>
      </c:legendEntry>
      <c:legendEntry>
        <c:idx val="3"/>
        <c:txPr>
          <a:bodyPr/>
          <a:lstStyle/>
          <a:p>
            <a:pPr>
              <a:defRPr sz="2000">
                <a:solidFill>
                  <a:srgbClr val="4B4C4D"/>
                </a:solidFill>
                <a:latin typeface="+mn-lt"/>
              </a:defRPr>
            </a:pPr>
            <a:endParaRPr lang="en-US"/>
          </a:p>
        </c:txPr>
      </c:legendEntry>
      <c:legendEntry>
        <c:idx val="4"/>
        <c:txPr>
          <a:bodyPr/>
          <a:lstStyle/>
          <a:p>
            <a:pPr>
              <a:defRPr sz="2000">
                <a:solidFill>
                  <a:srgbClr val="4B4C4D"/>
                </a:solidFill>
                <a:latin typeface="+mn-lt"/>
              </a:defRPr>
            </a:pPr>
            <a:endParaRPr lang="en-US"/>
          </a:p>
        </c:txPr>
      </c:legendEntry>
      <c:legendEntry>
        <c:idx val="5"/>
        <c:delete val="1"/>
      </c:legendEntry>
      <c:legendEntry>
        <c:idx val="6"/>
        <c:delete val="1"/>
      </c:legendEntry>
      <c:legendEntry>
        <c:idx val="7"/>
        <c:delete val="1"/>
      </c:legendEntry>
      <c:layout>
        <c:manualLayout>
          <c:xMode val="edge"/>
          <c:yMode val="edge"/>
          <c:x val="0.67105162049214728"/>
          <c:y val="0.17447994713327852"/>
          <c:w val="0.30191751833878128"/>
          <c:h val="0.60487345331833497"/>
        </c:manualLayout>
      </c:layout>
      <c:overlay val="0"/>
      <c:txPr>
        <a:bodyPr/>
        <a:lstStyle/>
        <a:p>
          <a:pPr>
            <a:defRPr sz="1400">
              <a:solidFill>
                <a:schemeClr val="bg1">
                  <a:lumMod val="10000"/>
                </a:schemeClr>
              </a:solidFill>
              <a:latin typeface="+mn-lt"/>
            </a:defRPr>
          </a:pPr>
          <a:endParaRPr lang="en-US"/>
        </a:p>
      </c:txPr>
    </c:legend>
    <c:plotVisOnly val="1"/>
    <c:dispBlanksAs val="gap"/>
    <c:showDLblsOverMax val="0"/>
  </c:chart>
  <c:txPr>
    <a:bodyPr/>
    <a:lstStyle/>
    <a:p>
      <a:pPr>
        <a:defRPr sz="1801"/>
      </a:pPr>
      <a:endParaRPr lang="en-US"/>
    </a:p>
  </c:txPr>
  <c:externalData r:id="rId1">
    <c:autoUpdate val="0"/>
  </c:externalData>
</c:chartSpac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84153C3C-2610-40FB-B293-3FD60DC66448}"/>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34C78BA8-601F-4FBA-B7B9-773CC41DAE1E}"/>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8DE9E30B-7839-4BB3-83A5-6CD67848A567}" type="datetimeFigureOut">
              <a:rPr lang="en-US" smtClean="0"/>
              <a:t>10/6/2025</a:t>
            </a:fld>
            <a:endParaRPr lang="en-US"/>
          </a:p>
        </p:txBody>
      </p:sp>
      <p:sp>
        <p:nvSpPr>
          <p:cNvPr id="4" name="Footer Placeholder 3">
            <a:extLst>
              <a:ext uri="{FF2B5EF4-FFF2-40B4-BE49-F238E27FC236}">
                <a16:creationId xmlns:a16="http://schemas.microsoft.com/office/drawing/2014/main" id="{86EDE85D-F485-44B5-8D47-DA930AF00444}"/>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51DB6DF0-1FF2-4B5F-BEA8-7569B409AE37}"/>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EC4D1169-54E5-46F8-B53D-75E8A2C20F4C}" type="slidenum">
              <a:rPr lang="en-US" smtClean="0"/>
              <a:t>‹#›</a:t>
            </a:fld>
            <a:endParaRPr lang="en-US"/>
          </a:p>
        </p:txBody>
      </p:sp>
    </p:spTree>
    <p:extLst>
      <p:ext uri="{BB962C8B-B14F-4D97-AF65-F5344CB8AC3E}">
        <p14:creationId xmlns:p14="http://schemas.microsoft.com/office/powerpoint/2010/main" val="212580893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8090E20-91BF-4C4C-BF06-41A4FF6EBDB3}" type="datetimeFigureOut">
              <a:rPr lang="en-US" smtClean="0"/>
              <a:t>10/6/2025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CF3ABC3-CDB8-478C-936A-629109FDD8D7}" type="slidenum">
              <a:rPr lang="en-US" smtClean="0"/>
              <a:t>‹#›</a:t>
            </a:fld>
            <a:endParaRPr lang="en-US"/>
          </a:p>
        </p:txBody>
      </p:sp>
    </p:spTree>
    <p:extLst>
      <p:ext uri="{BB962C8B-B14F-4D97-AF65-F5344CB8AC3E}">
        <p14:creationId xmlns:p14="http://schemas.microsoft.com/office/powerpoint/2010/main" val="121597797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CF3ABC3-CDB8-478C-936A-629109FDD8D7}" type="slidenum">
              <a:rPr lang="en-US" smtClean="0"/>
              <a:t>1</a:t>
            </a:fld>
            <a:endParaRPr lang="en-US"/>
          </a:p>
        </p:txBody>
      </p:sp>
    </p:spTree>
    <p:extLst>
      <p:ext uri="{BB962C8B-B14F-4D97-AF65-F5344CB8AC3E}">
        <p14:creationId xmlns:p14="http://schemas.microsoft.com/office/powerpoint/2010/main" val="191449406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u="sng" dirty="0"/>
              <a:t>SAY:</a:t>
            </a:r>
          </a:p>
          <a:p>
            <a:r>
              <a:rPr lang="en-US" dirty="0"/>
              <a:t>FICO (named after the founders: Bill Fair and Earl Isaac – known as the Fair Isaac Corporation) is a company which creates formulas that calculate the risk of certain types of financing you may be in need of. </a:t>
            </a:r>
          </a:p>
          <a:p>
            <a:endParaRPr lang="en-US" dirty="0"/>
          </a:p>
          <a:p>
            <a:r>
              <a:rPr lang="en-US" dirty="0"/>
              <a:t>What does the score mean?</a:t>
            </a:r>
          </a:p>
          <a:p>
            <a:r>
              <a:rPr lang="en-US" dirty="0"/>
              <a:t>Below 599…you will have difficult qualifying for most lending needs</a:t>
            </a:r>
          </a:p>
          <a:p>
            <a:r>
              <a:rPr lang="en-US" dirty="0"/>
              <a:t>600-680…you might qualify but will probably pay a higher interest rate and higher fees</a:t>
            </a:r>
          </a:p>
          <a:p>
            <a:r>
              <a:rPr lang="en-US" dirty="0"/>
              <a:t>680-750…you’re likely to qualify with a good interest rate and standard fees</a:t>
            </a:r>
          </a:p>
          <a:p>
            <a:r>
              <a:rPr lang="en-US" dirty="0"/>
              <a:t>750+…you should get the best interest possible and the lowest fees available</a:t>
            </a:r>
          </a:p>
          <a:p>
            <a:endParaRPr lang="en-US" dirty="0"/>
          </a:p>
          <a:p>
            <a:r>
              <a:rPr lang="en-US" dirty="0"/>
              <a:t>Suggestions by Cruz: I like that the visuals here show good and bad scores. The illustration can paint a picture to the audience about where they stand in the cut off.</a:t>
            </a:r>
          </a:p>
          <a:p>
            <a:r>
              <a:rPr lang="en-US" dirty="0"/>
              <a:t>Can you recover from a low score?</a:t>
            </a:r>
          </a:p>
          <a:p>
            <a:r>
              <a:rPr lang="en-US" dirty="0"/>
              <a:t>How can you recover from a low score?</a:t>
            </a:r>
          </a:p>
        </p:txBody>
      </p:sp>
      <p:sp>
        <p:nvSpPr>
          <p:cNvPr id="4" name="Slide Number Placeholder 3"/>
          <p:cNvSpPr>
            <a:spLocks noGrp="1"/>
          </p:cNvSpPr>
          <p:nvPr>
            <p:ph type="sldNum" sz="quarter" idx="5"/>
          </p:nvPr>
        </p:nvSpPr>
        <p:spPr/>
        <p:txBody>
          <a:bodyPr/>
          <a:lstStyle/>
          <a:p>
            <a:fld id="{2CF3ABC3-CDB8-478C-936A-629109FDD8D7}" type="slidenum">
              <a:rPr lang="en-US" smtClean="0"/>
              <a:t>10</a:t>
            </a:fld>
            <a:endParaRPr lang="en-US"/>
          </a:p>
        </p:txBody>
      </p:sp>
    </p:spTree>
    <p:extLst>
      <p:ext uri="{BB962C8B-B14F-4D97-AF65-F5344CB8AC3E}">
        <p14:creationId xmlns:p14="http://schemas.microsoft.com/office/powerpoint/2010/main" val="251521339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[Insert Poll Question]</a:t>
            </a:r>
          </a:p>
          <a:p>
            <a:endParaRPr lang="en-US" dirty="0"/>
          </a:p>
          <a:p>
            <a:r>
              <a:rPr lang="en-US" dirty="0"/>
              <a:t>Answer… 0.5 percent of consumers </a:t>
            </a:r>
          </a:p>
          <a:p>
            <a:endParaRPr lang="en-US" dirty="0"/>
          </a:p>
        </p:txBody>
      </p:sp>
      <p:sp>
        <p:nvSpPr>
          <p:cNvPr id="4" name="Slide Number Placeholder 3"/>
          <p:cNvSpPr>
            <a:spLocks noGrp="1"/>
          </p:cNvSpPr>
          <p:nvPr>
            <p:ph type="sldNum" sz="quarter" idx="5"/>
          </p:nvPr>
        </p:nvSpPr>
        <p:spPr/>
        <p:txBody>
          <a:bodyPr/>
          <a:lstStyle/>
          <a:p>
            <a:fld id="{2CF3ABC3-CDB8-478C-936A-629109FDD8D7}" type="slidenum">
              <a:rPr lang="en-US" smtClean="0"/>
              <a:t>11</a:t>
            </a:fld>
            <a:endParaRPr lang="en-US"/>
          </a:p>
        </p:txBody>
      </p:sp>
    </p:spTree>
    <p:extLst>
      <p:ext uri="{BB962C8B-B14F-4D97-AF65-F5344CB8AC3E}">
        <p14:creationId xmlns:p14="http://schemas.microsoft.com/office/powerpoint/2010/main" val="423226435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FB89C4F-576E-A344-73F5-F04E939F98F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37CA295-FDE1-CBFA-E8B7-DAB9FDF5091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CAC5DEA-84C6-260E-0202-D9D6AE209B6E}"/>
              </a:ext>
            </a:extLst>
          </p:cNvPr>
          <p:cNvSpPr>
            <a:spLocks noGrp="1"/>
          </p:cNvSpPr>
          <p:nvPr>
            <p:ph type="body" idx="1"/>
          </p:nvPr>
        </p:nvSpPr>
        <p:spPr/>
        <p:txBody>
          <a:bodyPr/>
          <a:lstStyle/>
          <a:p>
            <a:r>
              <a:rPr lang="en-US" dirty="0"/>
              <a:t>[Insert Poll Question]</a:t>
            </a:r>
          </a:p>
          <a:p>
            <a:endParaRPr lang="en-US" dirty="0"/>
          </a:p>
          <a:p>
            <a:r>
              <a:rPr lang="en-US" dirty="0"/>
              <a:t>Answer… 0.5 percent of consumers </a:t>
            </a:r>
          </a:p>
          <a:p>
            <a:endParaRPr lang="en-US" dirty="0"/>
          </a:p>
        </p:txBody>
      </p:sp>
      <p:sp>
        <p:nvSpPr>
          <p:cNvPr id="4" name="Slide Number Placeholder 3">
            <a:extLst>
              <a:ext uri="{FF2B5EF4-FFF2-40B4-BE49-F238E27FC236}">
                <a16:creationId xmlns:a16="http://schemas.microsoft.com/office/drawing/2014/main" id="{6995962A-D275-221B-74D0-AC838CE5C310}"/>
              </a:ext>
            </a:extLst>
          </p:cNvPr>
          <p:cNvSpPr>
            <a:spLocks noGrp="1"/>
          </p:cNvSpPr>
          <p:nvPr>
            <p:ph type="sldNum" sz="quarter" idx="5"/>
          </p:nvPr>
        </p:nvSpPr>
        <p:spPr/>
        <p:txBody>
          <a:bodyPr/>
          <a:lstStyle/>
          <a:p>
            <a:fld id="{2CF3ABC3-CDB8-478C-936A-629109FDD8D7}" type="slidenum">
              <a:rPr lang="en-US" smtClean="0"/>
              <a:t>12</a:t>
            </a:fld>
            <a:endParaRPr lang="en-US"/>
          </a:p>
        </p:txBody>
      </p:sp>
    </p:spTree>
    <p:extLst>
      <p:ext uri="{BB962C8B-B14F-4D97-AF65-F5344CB8AC3E}">
        <p14:creationId xmlns:p14="http://schemas.microsoft.com/office/powerpoint/2010/main" val="180206893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u="sng" dirty="0"/>
              <a:t>SAY:</a:t>
            </a:r>
          </a:p>
          <a:p>
            <a:r>
              <a:rPr lang="en-US" u="none" dirty="0"/>
              <a:t>Whatever your credit score is…do not take it personally!  It’s not a judgement just an estimate of your credit risk. Let’s take a further look at the breakdown of a FICO score.</a:t>
            </a:r>
          </a:p>
          <a:p>
            <a:endParaRPr lang="en-US" u="none" dirty="0"/>
          </a:p>
          <a:p>
            <a:pPr marL="228600" indent="-228600">
              <a:buAutoNum type="arabicPeriod"/>
            </a:pPr>
            <a:r>
              <a:rPr lang="en-US" dirty="0"/>
              <a:t>Do you pay your bills on time? A good payment history makes up 35% of your FICO score and is the best way to improve your credit</a:t>
            </a:r>
          </a:p>
          <a:p>
            <a:pPr marL="228600" indent="-228600">
              <a:buAutoNum type="arabicPeriod"/>
            </a:pPr>
            <a:endParaRPr lang="en-US" dirty="0"/>
          </a:p>
          <a:p>
            <a:pPr marL="228600" indent="-228600">
              <a:buAutoNum type="arabicPeriod"/>
            </a:pPr>
            <a:r>
              <a:rPr lang="en-US" dirty="0"/>
              <a:t>How much debt do you currently have? Do you carry high balances? What percentage of your income do you pay monthly for the debt? The amounts you owe make up 30% of your overall score.</a:t>
            </a:r>
          </a:p>
          <a:p>
            <a:pPr marL="228600" indent="-228600">
              <a:buAutoNum type="arabicPeriod"/>
            </a:pPr>
            <a:endParaRPr lang="en-US" dirty="0"/>
          </a:p>
          <a:p>
            <a:pPr marL="228600" indent="-228600">
              <a:buAutoNum type="arabicPeriod"/>
            </a:pPr>
            <a:r>
              <a:rPr lang="en-US" dirty="0"/>
              <a:t>How long have your accounts been open? HINT…the longer the better. How long has it been since you used those accounts? 15% of your score come from longevity and spending patterns</a:t>
            </a:r>
          </a:p>
          <a:p>
            <a:pPr marL="228600" indent="-228600">
              <a:buAutoNum type="arabicPeriod"/>
            </a:pPr>
            <a:endParaRPr lang="en-US" dirty="0"/>
          </a:p>
          <a:p>
            <a:pPr marL="228600" indent="-228600">
              <a:buAutoNum type="arabicPeriod"/>
            </a:pPr>
            <a:r>
              <a:rPr lang="en-US" dirty="0"/>
              <a:t>Have you opened or applied for a new account recently? Too many accounts hurts your score and knowing that 10% reflects NEW credit you will want to be careful</a:t>
            </a:r>
          </a:p>
          <a:p>
            <a:pPr marL="228600" indent="-228600">
              <a:buAutoNum type="arabicPeriod"/>
            </a:pPr>
            <a:endParaRPr lang="en-US" dirty="0"/>
          </a:p>
          <a:p>
            <a:pPr marL="228600" indent="-228600">
              <a:buAutoNum type="arabicPeriod"/>
            </a:pPr>
            <a:r>
              <a:rPr lang="en-US" dirty="0"/>
              <a:t>What types of credit do you have? Your credit mix is a good indication that you’re capable of monitoring several types of credit which will improve your score.</a:t>
            </a:r>
          </a:p>
          <a:p>
            <a:endParaRPr lang="en-US" dirty="0"/>
          </a:p>
        </p:txBody>
      </p:sp>
      <p:sp>
        <p:nvSpPr>
          <p:cNvPr id="4" name="Slide Number Placeholder 3"/>
          <p:cNvSpPr>
            <a:spLocks noGrp="1"/>
          </p:cNvSpPr>
          <p:nvPr>
            <p:ph type="sldNum" sz="quarter" idx="5"/>
          </p:nvPr>
        </p:nvSpPr>
        <p:spPr/>
        <p:txBody>
          <a:bodyPr/>
          <a:lstStyle/>
          <a:p>
            <a:fld id="{2CF3ABC3-CDB8-478C-936A-629109FDD8D7}" type="slidenum">
              <a:rPr lang="en-US" smtClean="0"/>
              <a:t>13</a:t>
            </a:fld>
            <a:endParaRPr lang="en-US"/>
          </a:p>
        </p:txBody>
      </p:sp>
    </p:spTree>
    <p:extLst>
      <p:ext uri="{BB962C8B-B14F-4D97-AF65-F5344CB8AC3E}">
        <p14:creationId xmlns:p14="http://schemas.microsoft.com/office/powerpoint/2010/main" val="203554498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[Insert Poll Question]</a:t>
            </a:r>
          </a:p>
          <a:p>
            <a:endParaRPr lang="en-US" dirty="0"/>
          </a:p>
          <a:p>
            <a:r>
              <a:rPr lang="en-US" dirty="0"/>
              <a:t>Answer: False…7 years</a:t>
            </a:r>
          </a:p>
          <a:p>
            <a:endParaRPr lang="en-US" dirty="0"/>
          </a:p>
        </p:txBody>
      </p:sp>
      <p:sp>
        <p:nvSpPr>
          <p:cNvPr id="4" name="Slide Number Placeholder 3"/>
          <p:cNvSpPr>
            <a:spLocks noGrp="1"/>
          </p:cNvSpPr>
          <p:nvPr>
            <p:ph type="sldNum" sz="quarter" idx="5"/>
          </p:nvPr>
        </p:nvSpPr>
        <p:spPr/>
        <p:txBody>
          <a:bodyPr/>
          <a:lstStyle/>
          <a:p>
            <a:fld id="{2CF3ABC3-CDB8-478C-936A-629109FDD8D7}" type="slidenum">
              <a:rPr lang="en-US" smtClean="0"/>
              <a:t>14</a:t>
            </a:fld>
            <a:endParaRPr lang="en-US"/>
          </a:p>
        </p:txBody>
      </p:sp>
    </p:spTree>
    <p:extLst>
      <p:ext uri="{BB962C8B-B14F-4D97-AF65-F5344CB8AC3E}">
        <p14:creationId xmlns:p14="http://schemas.microsoft.com/office/powerpoint/2010/main" val="361237290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7CF82EA-7E79-E147-50E2-877C0D164C9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B76D73B-32AA-2131-6D80-14C31A9399E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31DB87C-0F44-ECC1-ABAD-63DB0328F499}"/>
              </a:ext>
            </a:extLst>
          </p:cNvPr>
          <p:cNvSpPr>
            <a:spLocks noGrp="1"/>
          </p:cNvSpPr>
          <p:nvPr>
            <p:ph type="body" idx="1"/>
          </p:nvPr>
        </p:nvSpPr>
        <p:spPr/>
        <p:txBody>
          <a:bodyPr/>
          <a:lstStyle/>
          <a:p>
            <a:r>
              <a:rPr lang="en-US" dirty="0"/>
              <a:t>[Insert Poll Question]</a:t>
            </a:r>
          </a:p>
          <a:p>
            <a:endParaRPr lang="en-US" dirty="0"/>
          </a:p>
          <a:p>
            <a:r>
              <a:rPr lang="en-US" dirty="0"/>
              <a:t>Answer: False…7 years</a:t>
            </a:r>
          </a:p>
          <a:p>
            <a:endParaRPr lang="en-US" dirty="0"/>
          </a:p>
        </p:txBody>
      </p:sp>
      <p:sp>
        <p:nvSpPr>
          <p:cNvPr id="4" name="Slide Number Placeholder 3">
            <a:extLst>
              <a:ext uri="{FF2B5EF4-FFF2-40B4-BE49-F238E27FC236}">
                <a16:creationId xmlns:a16="http://schemas.microsoft.com/office/drawing/2014/main" id="{57416BB1-3C2D-D425-548F-6A60F3B8ADFF}"/>
              </a:ext>
            </a:extLst>
          </p:cNvPr>
          <p:cNvSpPr>
            <a:spLocks noGrp="1"/>
          </p:cNvSpPr>
          <p:nvPr>
            <p:ph type="sldNum" sz="quarter" idx="5"/>
          </p:nvPr>
        </p:nvSpPr>
        <p:spPr/>
        <p:txBody>
          <a:bodyPr/>
          <a:lstStyle/>
          <a:p>
            <a:fld id="{2CF3ABC3-CDB8-478C-936A-629109FDD8D7}" type="slidenum">
              <a:rPr lang="en-US" smtClean="0"/>
              <a:t>15</a:t>
            </a:fld>
            <a:endParaRPr lang="en-US"/>
          </a:p>
        </p:txBody>
      </p:sp>
    </p:spTree>
    <p:extLst>
      <p:ext uri="{BB962C8B-B14F-4D97-AF65-F5344CB8AC3E}">
        <p14:creationId xmlns:p14="http://schemas.microsoft.com/office/powerpoint/2010/main" val="271663443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u="sng" dirty="0"/>
              <a:t>SAY:</a:t>
            </a:r>
          </a:p>
          <a:p>
            <a:r>
              <a:rPr lang="en-US" dirty="0"/>
              <a:t>There are 4 credit bureaus: TransUnion, Equifax, Experian and the less commonly known Innovis</a:t>
            </a:r>
          </a:p>
          <a:p>
            <a:endParaRPr lang="en-US" dirty="0"/>
          </a:p>
          <a:p>
            <a:r>
              <a:rPr lang="en-US" dirty="0"/>
              <a:t>These companies cover 7-10 years of your financial history. They do not share your credit information with each other and is the very reason why you have different scores from each bureau. </a:t>
            </a:r>
          </a:p>
          <a:p>
            <a:endParaRPr lang="en-US" dirty="0"/>
          </a:p>
          <a:p>
            <a:r>
              <a:rPr lang="en-US" dirty="0"/>
              <a:t>I’m going to let you in on a little secret…Online Credit Scores are actually worthless (this is known as the Vantage Score)! </a:t>
            </a:r>
          </a:p>
          <a:p>
            <a:r>
              <a:rPr lang="en-US" dirty="0"/>
              <a:t>Lenders do not use them as the scores can vary up to 100 point either way…financial institutions use your FICO score and that is why you must monitor your own credit. </a:t>
            </a:r>
          </a:p>
          <a:p>
            <a:endParaRPr lang="en-US" dirty="0"/>
          </a:p>
          <a:p>
            <a:r>
              <a:rPr lang="en-US" dirty="0"/>
              <a:t>Suggestions by Cruz: I think providing the phone number and website of these companies are beneficial to the help of the audience</a:t>
            </a:r>
          </a:p>
          <a:p>
            <a:endParaRPr lang="en-US" dirty="0"/>
          </a:p>
        </p:txBody>
      </p:sp>
      <p:sp>
        <p:nvSpPr>
          <p:cNvPr id="4" name="Slide Number Placeholder 3"/>
          <p:cNvSpPr>
            <a:spLocks noGrp="1"/>
          </p:cNvSpPr>
          <p:nvPr>
            <p:ph type="sldNum" sz="quarter" idx="5"/>
          </p:nvPr>
        </p:nvSpPr>
        <p:spPr/>
        <p:txBody>
          <a:bodyPr/>
          <a:lstStyle/>
          <a:p>
            <a:fld id="{2CF3ABC3-CDB8-478C-936A-629109FDD8D7}" type="slidenum">
              <a:rPr lang="en-US" smtClean="0"/>
              <a:t>16</a:t>
            </a:fld>
            <a:endParaRPr lang="en-US"/>
          </a:p>
        </p:txBody>
      </p:sp>
    </p:spTree>
    <p:extLst>
      <p:ext uri="{BB962C8B-B14F-4D97-AF65-F5344CB8AC3E}">
        <p14:creationId xmlns:p14="http://schemas.microsoft.com/office/powerpoint/2010/main" val="171452384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u="sng" dirty="0"/>
              <a:t>SAY:</a:t>
            </a:r>
          </a:p>
          <a:p>
            <a:r>
              <a:rPr lang="en-US" dirty="0"/>
              <a:t>Identity theft is becoming more common and people who secure your name, DOB, SSN or credit card number can wreak havoc on your financial life.</a:t>
            </a:r>
          </a:p>
          <a:p>
            <a:endParaRPr lang="en-US" dirty="0"/>
          </a:p>
        </p:txBody>
      </p:sp>
      <p:sp>
        <p:nvSpPr>
          <p:cNvPr id="4" name="Slide Number Placeholder 3"/>
          <p:cNvSpPr>
            <a:spLocks noGrp="1"/>
          </p:cNvSpPr>
          <p:nvPr>
            <p:ph type="sldNum" sz="quarter" idx="5"/>
          </p:nvPr>
        </p:nvSpPr>
        <p:spPr/>
        <p:txBody>
          <a:bodyPr/>
          <a:lstStyle/>
          <a:p>
            <a:fld id="{2CF3ABC3-CDB8-478C-936A-629109FDD8D7}" type="slidenum">
              <a:rPr lang="en-US" smtClean="0"/>
              <a:t>17</a:t>
            </a:fld>
            <a:endParaRPr lang="en-US"/>
          </a:p>
        </p:txBody>
      </p:sp>
    </p:spTree>
    <p:extLst>
      <p:ext uri="{BB962C8B-B14F-4D97-AF65-F5344CB8AC3E}">
        <p14:creationId xmlns:p14="http://schemas.microsoft.com/office/powerpoint/2010/main" val="10537983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u="sng" dirty="0"/>
              <a:t>READ:</a:t>
            </a:r>
          </a:p>
          <a:p>
            <a:r>
              <a:rPr lang="en-US" dirty="0"/>
              <a:t>Steps to combat identity theft</a:t>
            </a:r>
          </a:p>
          <a:p>
            <a:endParaRPr lang="en-US" dirty="0"/>
          </a:p>
          <a:p>
            <a:r>
              <a:rPr lang="en-US" dirty="0"/>
              <a:t>Suggestions by Cruz: I think that it is very informative. This is a perfect example for me as an action slide. It gives me a list while also giving me a </a:t>
            </a:r>
            <a:r>
              <a:rPr lang="en-US" dirty="0" err="1"/>
              <a:t>url</a:t>
            </a:r>
            <a:r>
              <a:rPr lang="en-US" dirty="0"/>
              <a:t> to access.</a:t>
            </a:r>
          </a:p>
          <a:p>
            <a:endParaRPr lang="en-US" dirty="0"/>
          </a:p>
        </p:txBody>
      </p:sp>
      <p:sp>
        <p:nvSpPr>
          <p:cNvPr id="4" name="Slide Number Placeholder 3"/>
          <p:cNvSpPr>
            <a:spLocks noGrp="1"/>
          </p:cNvSpPr>
          <p:nvPr>
            <p:ph type="sldNum" sz="quarter" idx="5"/>
          </p:nvPr>
        </p:nvSpPr>
        <p:spPr/>
        <p:txBody>
          <a:bodyPr/>
          <a:lstStyle/>
          <a:p>
            <a:fld id="{2CF3ABC3-CDB8-478C-936A-629109FDD8D7}" type="slidenum">
              <a:rPr lang="en-US" smtClean="0"/>
              <a:t>18</a:t>
            </a:fld>
            <a:endParaRPr lang="en-US"/>
          </a:p>
        </p:txBody>
      </p:sp>
    </p:spTree>
    <p:extLst>
      <p:ext uri="{BB962C8B-B14F-4D97-AF65-F5344CB8AC3E}">
        <p14:creationId xmlns:p14="http://schemas.microsoft.com/office/powerpoint/2010/main" val="382867388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65175" y="1173163"/>
            <a:ext cx="5635625" cy="3170237"/>
          </a:xfrm>
        </p:spPr>
      </p:sp>
      <p:sp>
        <p:nvSpPr>
          <p:cNvPr id="3" name="Notes Placeholder 2"/>
          <p:cNvSpPr>
            <a:spLocks noGrp="1"/>
          </p:cNvSpPr>
          <p:nvPr>
            <p:ph type="body" idx="1"/>
          </p:nvPr>
        </p:nvSpPr>
        <p:spPr/>
        <p:txBody>
          <a:bodyPr/>
          <a:lstStyle/>
          <a:p>
            <a:pPr defTabSz="928299" eaLnBrk="0" fontAlgn="base" hangingPunct="0">
              <a:spcBef>
                <a:spcPct val="30000"/>
              </a:spcBef>
              <a:spcAft>
                <a:spcPct val="0"/>
              </a:spcAft>
              <a:defRPr/>
            </a:pPr>
            <a:r>
              <a:rPr lang="en-US" dirty="0">
                <a:ea typeface="ＭＳ Ｐゴシック" charset="0"/>
                <a:cs typeface="ＭＳ Ｐゴシック" charset="0"/>
              </a:rPr>
              <a:t>As a hands-off investor, your plan offers Target Date Retirement Funds.  There are several benefits to a retirement date fund strategy which includes a “set it and forget it” approach to investing. Let the portfolio managers do the hard work for you and keep a well-diversified portfolio intact. As step 3 indicates, there isn’t a need to rebalance this strategy.  The portfolio naturally progresses to a more conservative risk temperament as you get closer to retirement.</a:t>
            </a:r>
          </a:p>
          <a:p>
            <a:endParaRPr lang="en-US" dirty="0"/>
          </a:p>
        </p:txBody>
      </p:sp>
    </p:spTree>
    <p:extLst>
      <p:ext uri="{BB962C8B-B14F-4D97-AF65-F5344CB8AC3E}">
        <p14:creationId xmlns:p14="http://schemas.microsoft.com/office/powerpoint/2010/main" val="317626941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Today we’re going to discuss and define the 5 C’s of credit, the four main credit bureaus, what your FICO score reflects, and the ways in which you can protect your identity, plus what you can do now to build and maintain your credit.</a:t>
            </a:r>
          </a:p>
        </p:txBody>
      </p:sp>
      <p:sp>
        <p:nvSpPr>
          <p:cNvPr id="4" name="Slide Number Placeholder 3"/>
          <p:cNvSpPr>
            <a:spLocks noGrp="1"/>
          </p:cNvSpPr>
          <p:nvPr>
            <p:ph type="sldNum" sz="quarter" idx="5"/>
          </p:nvPr>
        </p:nvSpPr>
        <p:spPr/>
        <p:txBody>
          <a:bodyPr/>
          <a:lstStyle/>
          <a:p>
            <a:fld id="{2CF3ABC3-CDB8-478C-936A-629109FDD8D7}" type="slidenum">
              <a:rPr lang="en-US" smtClean="0"/>
              <a:t>2</a:t>
            </a:fld>
            <a:endParaRPr lang="en-US"/>
          </a:p>
        </p:txBody>
      </p:sp>
    </p:spTree>
    <p:extLst>
      <p:ext uri="{BB962C8B-B14F-4D97-AF65-F5344CB8AC3E}">
        <p14:creationId xmlns:p14="http://schemas.microsoft.com/office/powerpoint/2010/main" val="29365139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[Insert Poll Question]</a:t>
            </a:r>
          </a:p>
          <a:p>
            <a:endParaRPr lang="en-US" dirty="0"/>
          </a:p>
          <a:p>
            <a:r>
              <a:rPr lang="en-US" dirty="0"/>
              <a:t>Answer: False…7 years</a:t>
            </a:r>
          </a:p>
          <a:p>
            <a:endParaRPr lang="en-US" dirty="0"/>
          </a:p>
        </p:txBody>
      </p:sp>
      <p:sp>
        <p:nvSpPr>
          <p:cNvPr id="4" name="Slide Number Placeholder 3"/>
          <p:cNvSpPr>
            <a:spLocks noGrp="1"/>
          </p:cNvSpPr>
          <p:nvPr>
            <p:ph type="sldNum" sz="quarter" idx="5"/>
          </p:nvPr>
        </p:nvSpPr>
        <p:spPr/>
        <p:txBody>
          <a:bodyPr/>
          <a:lstStyle/>
          <a:p>
            <a:fld id="{2CF3ABC3-CDB8-478C-936A-629109FDD8D7}" type="slidenum">
              <a:rPr lang="en-US" smtClean="0"/>
              <a:t>20</a:t>
            </a:fld>
            <a:endParaRPr lang="en-US"/>
          </a:p>
        </p:txBody>
      </p:sp>
    </p:spTree>
    <p:extLst>
      <p:ext uri="{BB962C8B-B14F-4D97-AF65-F5344CB8AC3E}">
        <p14:creationId xmlns:p14="http://schemas.microsoft.com/office/powerpoint/2010/main" val="411347644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BEAC091-CDF3-5CD2-5BBF-27042B4E386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7A0EE78-48D3-91E9-591B-FE55EBF5C8C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0F38B3A-90A8-8B0E-9C35-4E245F1E0B3D}"/>
              </a:ext>
            </a:extLst>
          </p:cNvPr>
          <p:cNvSpPr>
            <a:spLocks noGrp="1"/>
          </p:cNvSpPr>
          <p:nvPr>
            <p:ph type="body" idx="1"/>
          </p:nvPr>
        </p:nvSpPr>
        <p:spPr/>
        <p:txBody>
          <a:bodyPr/>
          <a:lstStyle/>
          <a:p>
            <a:r>
              <a:rPr lang="en-US" dirty="0"/>
              <a:t>[Insert Poll Question]</a:t>
            </a:r>
          </a:p>
          <a:p>
            <a:endParaRPr lang="en-US" dirty="0"/>
          </a:p>
          <a:p>
            <a:r>
              <a:rPr lang="en-US" dirty="0"/>
              <a:t>Answer: False…7 years</a:t>
            </a:r>
          </a:p>
          <a:p>
            <a:endParaRPr lang="en-US" dirty="0"/>
          </a:p>
        </p:txBody>
      </p:sp>
      <p:sp>
        <p:nvSpPr>
          <p:cNvPr id="4" name="Slide Number Placeholder 3">
            <a:extLst>
              <a:ext uri="{FF2B5EF4-FFF2-40B4-BE49-F238E27FC236}">
                <a16:creationId xmlns:a16="http://schemas.microsoft.com/office/drawing/2014/main" id="{46538CD2-4879-4075-CBA7-095D930FD658}"/>
              </a:ext>
            </a:extLst>
          </p:cNvPr>
          <p:cNvSpPr>
            <a:spLocks noGrp="1"/>
          </p:cNvSpPr>
          <p:nvPr>
            <p:ph type="sldNum" sz="quarter" idx="5"/>
          </p:nvPr>
        </p:nvSpPr>
        <p:spPr/>
        <p:txBody>
          <a:bodyPr/>
          <a:lstStyle/>
          <a:p>
            <a:fld id="{2CF3ABC3-CDB8-478C-936A-629109FDD8D7}" type="slidenum">
              <a:rPr lang="en-US" smtClean="0"/>
              <a:t>21</a:t>
            </a:fld>
            <a:endParaRPr lang="en-US"/>
          </a:p>
        </p:txBody>
      </p:sp>
    </p:spTree>
    <p:extLst>
      <p:ext uri="{BB962C8B-B14F-4D97-AF65-F5344CB8AC3E}">
        <p14:creationId xmlns:p14="http://schemas.microsoft.com/office/powerpoint/2010/main" val="161456303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[Insert Poll Question]</a:t>
            </a:r>
          </a:p>
          <a:p>
            <a:endParaRPr lang="en-US" dirty="0"/>
          </a:p>
          <a:p>
            <a:r>
              <a:rPr lang="en-US" dirty="0"/>
              <a:t>Answer: False…7 years</a:t>
            </a:r>
          </a:p>
          <a:p>
            <a:endParaRPr lang="en-US" dirty="0"/>
          </a:p>
        </p:txBody>
      </p:sp>
      <p:sp>
        <p:nvSpPr>
          <p:cNvPr id="4" name="Slide Number Placeholder 3"/>
          <p:cNvSpPr>
            <a:spLocks noGrp="1"/>
          </p:cNvSpPr>
          <p:nvPr>
            <p:ph type="sldNum" sz="quarter" idx="5"/>
          </p:nvPr>
        </p:nvSpPr>
        <p:spPr/>
        <p:txBody>
          <a:bodyPr/>
          <a:lstStyle/>
          <a:p>
            <a:fld id="{2CF3ABC3-CDB8-478C-936A-629109FDD8D7}" type="slidenum">
              <a:rPr lang="en-US" smtClean="0"/>
              <a:t>22</a:t>
            </a:fld>
            <a:endParaRPr lang="en-US"/>
          </a:p>
        </p:txBody>
      </p:sp>
    </p:spTree>
    <p:extLst>
      <p:ext uri="{BB962C8B-B14F-4D97-AF65-F5344CB8AC3E}">
        <p14:creationId xmlns:p14="http://schemas.microsoft.com/office/powerpoint/2010/main" val="374280616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9757632-E660-E55B-FBE9-AE2BB335172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5537B08-6E32-494C-CE35-0D28E1493EA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48D0AE3-0C6A-8C86-6BBB-B626C597446F}"/>
              </a:ext>
            </a:extLst>
          </p:cNvPr>
          <p:cNvSpPr>
            <a:spLocks noGrp="1"/>
          </p:cNvSpPr>
          <p:nvPr>
            <p:ph type="body" idx="1"/>
          </p:nvPr>
        </p:nvSpPr>
        <p:spPr/>
        <p:txBody>
          <a:bodyPr/>
          <a:lstStyle/>
          <a:p>
            <a:r>
              <a:rPr lang="en-US" dirty="0"/>
              <a:t>[Insert Poll Question]</a:t>
            </a:r>
          </a:p>
          <a:p>
            <a:endParaRPr lang="en-US" dirty="0"/>
          </a:p>
          <a:p>
            <a:r>
              <a:rPr lang="en-US" dirty="0"/>
              <a:t>Answer: False…7 years</a:t>
            </a:r>
          </a:p>
          <a:p>
            <a:endParaRPr lang="en-US" dirty="0"/>
          </a:p>
        </p:txBody>
      </p:sp>
      <p:sp>
        <p:nvSpPr>
          <p:cNvPr id="4" name="Slide Number Placeholder 3">
            <a:extLst>
              <a:ext uri="{FF2B5EF4-FFF2-40B4-BE49-F238E27FC236}">
                <a16:creationId xmlns:a16="http://schemas.microsoft.com/office/drawing/2014/main" id="{08D33572-2881-C611-3C29-91A930B81714}"/>
              </a:ext>
            </a:extLst>
          </p:cNvPr>
          <p:cNvSpPr>
            <a:spLocks noGrp="1"/>
          </p:cNvSpPr>
          <p:nvPr>
            <p:ph type="sldNum" sz="quarter" idx="5"/>
          </p:nvPr>
        </p:nvSpPr>
        <p:spPr/>
        <p:txBody>
          <a:bodyPr/>
          <a:lstStyle/>
          <a:p>
            <a:fld id="{2CF3ABC3-CDB8-478C-936A-629109FDD8D7}" type="slidenum">
              <a:rPr lang="en-US" smtClean="0"/>
              <a:t>23</a:t>
            </a:fld>
            <a:endParaRPr lang="en-US"/>
          </a:p>
        </p:txBody>
      </p:sp>
    </p:spTree>
    <p:extLst>
      <p:ext uri="{BB962C8B-B14F-4D97-AF65-F5344CB8AC3E}">
        <p14:creationId xmlns:p14="http://schemas.microsoft.com/office/powerpoint/2010/main" val="408574677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u="sng" dirty="0"/>
              <a:t>SAY:</a:t>
            </a:r>
          </a:p>
          <a:p>
            <a:r>
              <a:rPr lang="en-US" dirty="0"/>
              <a:t>It may seem obvious but knowing is half the battle!  Monitor your credit</a:t>
            </a:r>
          </a:p>
          <a:p>
            <a:endParaRPr lang="en-US" dirty="0"/>
          </a:p>
          <a:p>
            <a:r>
              <a:rPr lang="en-US" dirty="0"/>
              <a:t>Pay your bills on time! This is the single best way to improve your credit.</a:t>
            </a:r>
          </a:p>
          <a:p>
            <a:endParaRPr lang="en-US" dirty="0"/>
          </a:p>
          <a:p>
            <a:r>
              <a:rPr lang="en-US" dirty="0"/>
              <a:t>Contact your creditor prior to missing any payments. If you’re having trouble, contact them and be honest…they might be willing to work with you.</a:t>
            </a:r>
          </a:p>
          <a:p>
            <a:endParaRPr lang="en-US" dirty="0"/>
          </a:p>
          <a:p>
            <a:r>
              <a:rPr lang="en-US" dirty="0"/>
              <a:t>Settle any lawsuits or collections you may have</a:t>
            </a:r>
          </a:p>
          <a:p>
            <a:endParaRPr lang="en-US" dirty="0"/>
          </a:p>
          <a:p>
            <a:r>
              <a:rPr lang="en-US" dirty="0"/>
              <a:t>Keep your balances low and DON’T move credit card debt around.</a:t>
            </a:r>
          </a:p>
          <a:p>
            <a:endParaRPr lang="en-US" dirty="0"/>
          </a:p>
          <a:p>
            <a:r>
              <a:rPr lang="en-US" dirty="0"/>
              <a:t>Closing unused credit cards or opening several new ones is not the way to raise your score. </a:t>
            </a:r>
          </a:p>
          <a:p>
            <a:endParaRPr lang="en-US" dirty="0"/>
          </a:p>
          <a:p>
            <a:r>
              <a:rPr lang="en-US" dirty="0"/>
              <a:t>Have a good mix of credit and if you must, shop for loans within a short time frame. </a:t>
            </a:r>
          </a:p>
          <a:p>
            <a:endParaRPr lang="en-US" dirty="0"/>
          </a:p>
        </p:txBody>
      </p:sp>
      <p:sp>
        <p:nvSpPr>
          <p:cNvPr id="4" name="Slide Number Placeholder 3"/>
          <p:cNvSpPr>
            <a:spLocks noGrp="1"/>
          </p:cNvSpPr>
          <p:nvPr>
            <p:ph type="sldNum" sz="quarter" idx="5"/>
          </p:nvPr>
        </p:nvSpPr>
        <p:spPr/>
        <p:txBody>
          <a:bodyPr/>
          <a:lstStyle/>
          <a:p>
            <a:fld id="{2CF3ABC3-CDB8-478C-936A-629109FDD8D7}" type="slidenum">
              <a:rPr lang="en-US" smtClean="0"/>
              <a:t>24</a:t>
            </a:fld>
            <a:endParaRPr lang="en-US"/>
          </a:p>
        </p:txBody>
      </p:sp>
    </p:spTree>
    <p:extLst>
      <p:ext uri="{BB962C8B-B14F-4D97-AF65-F5344CB8AC3E}">
        <p14:creationId xmlns:p14="http://schemas.microsoft.com/office/powerpoint/2010/main" val="70791859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u="sng" dirty="0"/>
              <a:t>SAY:</a:t>
            </a:r>
          </a:p>
          <a:p>
            <a:r>
              <a:rPr lang="en-US" dirty="0"/>
              <a:t>Bad credit isn’t forever! If you are in a financial rough patch, make a plan and stick to it. Keep it SIMPLE</a:t>
            </a:r>
          </a:p>
          <a:p>
            <a:endParaRPr lang="en-US" dirty="0"/>
          </a:p>
          <a:p>
            <a:r>
              <a:rPr lang="en-US" dirty="0"/>
              <a:t>You are entitled, by Federal Law, to a free annual copy of your credit report from the 3 main credit bureaus. </a:t>
            </a:r>
          </a:p>
          <a:p>
            <a:r>
              <a:rPr lang="en-US" dirty="0"/>
              <a:t>Annual Credit Report.com is the only reputable source for free credit reports…keep in mind that this will not provide you with your credit score (that may require a small fee)</a:t>
            </a:r>
          </a:p>
          <a:p>
            <a:endParaRPr lang="en-US" dirty="0"/>
          </a:p>
          <a:p>
            <a:r>
              <a:rPr lang="en-US" dirty="0"/>
              <a:t>Temporarily or Permanently opt out of unsolicited credit offers.</a:t>
            </a:r>
          </a:p>
          <a:p>
            <a:endParaRPr lang="en-US" dirty="0"/>
          </a:p>
          <a:p>
            <a:r>
              <a:rPr lang="en-US" dirty="0"/>
              <a:t>Suggestions by Cruz: All of the links provided are helpful.</a:t>
            </a:r>
          </a:p>
          <a:p>
            <a:endParaRPr lang="en-US" dirty="0"/>
          </a:p>
        </p:txBody>
      </p:sp>
      <p:sp>
        <p:nvSpPr>
          <p:cNvPr id="4" name="Slide Number Placeholder 3"/>
          <p:cNvSpPr>
            <a:spLocks noGrp="1"/>
          </p:cNvSpPr>
          <p:nvPr>
            <p:ph type="sldNum" sz="quarter" idx="5"/>
          </p:nvPr>
        </p:nvSpPr>
        <p:spPr/>
        <p:txBody>
          <a:bodyPr/>
          <a:lstStyle/>
          <a:p>
            <a:fld id="{2CF3ABC3-CDB8-478C-936A-629109FDD8D7}" type="slidenum">
              <a:rPr lang="en-US" smtClean="0"/>
              <a:t>25</a:t>
            </a:fld>
            <a:endParaRPr lang="en-US"/>
          </a:p>
        </p:txBody>
      </p:sp>
    </p:spTree>
    <p:extLst>
      <p:ext uri="{BB962C8B-B14F-4D97-AF65-F5344CB8AC3E}">
        <p14:creationId xmlns:p14="http://schemas.microsoft.com/office/powerpoint/2010/main" val="318474298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544763" y="876300"/>
            <a:ext cx="4206875" cy="2366963"/>
          </a:xfrm>
        </p:spPr>
      </p:sp>
      <p:sp>
        <p:nvSpPr>
          <p:cNvPr id="4" name="Slide Number Placeholder 3"/>
          <p:cNvSpPr>
            <a:spLocks noGrp="1"/>
          </p:cNvSpPr>
          <p:nvPr>
            <p:ph type="sldNum" sz="quarter" idx="10"/>
          </p:nvPr>
        </p:nvSpPr>
        <p:spPr/>
        <p:txBody>
          <a:bodyPr/>
          <a:lstStyle/>
          <a:p>
            <a:pPr>
              <a:defRPr/>
            </a:pPr>
            <a:fld id="{0EC7C0FD-625D-6242-9FBB-44DCCA52E969}" type="slidenum">
              <a:rPr lang="en-US" smtClean="0"/>
              <a:pPr>
                <a:defRPr/>
              </a:pPr>
              <a:t>26</a:t>
            </a:fld>
            <a:endParaRPr lang="en-US" dirty="0"/>
          </a:p>
        </p:txBody>
      </p:sp>
      <p:sp>
        <p:nvSpPr>
          <p:cNvPr id="6" name="Notes Placeholder 5">
            <a:extLst>
              <a:ext uri="{FF2B5EF4-FFF2-40B4-BE49-F238E27FC236}">
                <a16:creationId xmlns:a16="http://schemas.microsoft.com/office/drawing/2014/main" id="{B57368E8-BDAA-40ED-89F4-0A2810AEF6C1}"/>
              </a:ext>
            </a:extLst>
          </p:cNvPr>
          <p:cNvSpPr>
            <a:spLocks noGrp="1"/>
          </p:cNvSpPr>
          <p:nvPr>
            <p:ph type="body" sz="quarter" idx="3"/>
          </p:nvPr>
        </p:nvSpPr>
        <p:spPr/>
        <p:txBody>
          <a:bodyPr/>
          <a:lstStyle/>
          <a:p>
            <a:r>
              <a:rPr lang="en-US" dirty="0"/>
              <a:t>If you need help with general enrollment questions, please reach out to our RPS Participant Service Center at 888.755.3039 or by emailing retirementservices@worksaveretire.com</a:t>
            </a:r>
          </a:p>
          <a:p>
            <a:endParaRPr lang="en-US" dirty="0"/>
          </a:p>
          <a:p>
            <a:r>
              <a:rPr lang="en-US" dirty="0"/>
              <a:t> </a:t>
            </a:r>
          </a:p>
          <a:p>
            <a:r>
              <a:rPr lang="en-US" dirty="0"/>
              <a:t>Thank you for joining today’s presentation! We look forward to working with you</a:t>
            </a:r>
          </a:p>
        </p:txBody>
      </p:sp>
    </p:spTree>
    <p:extLst>
      <p:ext uri="{BB962C8B-B14F-4D97-AF65-F5344CB8AC3E}">
        <p14:creationId xmlns:p14="http://schemas.microsoft.com/office/powerpoint/2010/main" val="153620506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Closing Message Text</a:t>
            </a:r>
            <a:r>
              <a:rPr lang="en-US" b="0" dirty="0"/>
              <a:t>=</a:t>
            </a:r>
            <a:r>
              <a:rPr lang="en-US" b="1" dirty="0"/>
              <a:t> </a:t>
            </a:r>
            <a:r>
              <a:rPr lang="en-US" dirty="0"/>
              <a:t>Font: </a:t>
            </a:r>
            <a:r>
              <a:rPr lang="en-US" dirty="0" err="1"/>
              <a:t>Lato</a:t>
            </a:r>
            <a:r>
              <a:rPr lang="en-US" dirty="0"/>
              <a:t>, Color: White, Size: 24 </a:t>
            </a:r>
            <a:r>
              <a:rPr lang="en-US" dirty="0" err="1"/>
              <a:t>pt</a:t>
            </a:r>
            <a:r>
              <a:rPr lang="en-US" dirty="0"/>
              <a:t>, Spacing: 18 </a:t>
            </a:r>
            <a:r>
              <a:rPr lang="en-US" dirty="0" err="1"/>
              <a:t>pt</a:t>
            </a:r>
            <a:r>
              <a:rPr lang="en-US" dirty="0"/>
              <a:t> before and 0 </a:t>
            </a:r>
            <a:r>
              <a:rPr lang="en-US" dirty="0" err="1"/>
              <a:t>pt</a:t>
            </a:r>
            <a:r>
              <a:rPr lang="en-US" dirty="0"/>
              <a:t> after, Line Spacing: Exactly at 22 </a:t>
            </a:r>
            <a:r>
              <a:rPr lang="en-US" dirty="0" err="1"/>
              <a:t>pt</a:t>
            </a:r>
            <a:endParaRPr lang="en-US" dirty="0"/>
          </a:p>
          <a:p>
            <a:endParaRPr lang="en-US" dirty="0"/>
          </a:p>
        </p:txBody>
      </p:sp>
      <p:sp>
        <p:nvSpPr>
          <p:cNvPr id="4" name="Slide Number Placeholder 3"/>
          <p:cNvSpPr>
            <a:spLocks noGrp="1"/>
          </p:cNvSpPr>
          <p:nvPr>
            <p:ph type="sldNum" sz="quarter" idx="5"/>
          </p:nvPr>
        </p:nvSpPr>
        <p:spPr/>
        <p:txBody>
          <a:bodyPr/>
          <a:lstStyle/>
          <a:p>
            <a:fld id="{2CF3ABC3-CDB8-478C-936A-629109FDD8D7}" type="slidenum">
              <a:rPr lang="en-US" smtClean="0"/>
              <a:t>27</a:t>
            </a:fld>
            <a:endParaRPr lang="en-US"/>
          </a:p>
        </p:txBody>
      </p:sp>
    </p:spTree>
    <p:extLst>
      <p:ext uri="{BB962C8B-B14F-4D97-AF65-F5344CB8AC3E}">
        <p14:creationId xmlns:p14="http://schemas.microsoft.com/office/powerpoint/2010/main" val="107864909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u="none" dirty="0"/>
              <a:t>SIDE NOTE…Marketing will change icons to reflect each item </a:t>
            </a:r>
          </a:p>
          <a:p>
            <a:endParaRPr lang="en-US" u="sng" dirty="0"/>
          </a:p>
          <a:p>
            <a:r>
              <a:rPr lang="en-US" u="sng" dirty="0"/>
              <a:t>SAY:</a:t>
            </a:r>
          </a:p>
          <a:p>
            <a:r>
              <a:rPr lang="en-US" dirty="0"/>
              <a:t>Credit is…a way to buy goods and services now and pay for them later. </a:t>
            </a:r>
          </a:p>
          <a:p>
            <a:endParaRPr lang="en-US" dirty="0"/>
          </a:p>
          <a:p>
            <a:r>
              <a:rPr lang="en-US" dirty="0"/>
              <a:t>For example, as you build your financial profile and use your credit you leave a trail known as your credit history</a:t>
            </a:r>
          </a:p>
          <a:p>
            <a:endParaRPr lang="en-US" dirty="0"/>
          </a:p>
        </p:txBody>
      </p:sp>
      <p:sp>
        <p:nvSpPr>
          <p:cNvPr id="4" name="Slide Number Placeholder 3"/>
          <p:cNvSpPr>
            <a:spLocks noGrp="1"/>
          </p:cNvSpPr>
          <p:nvPr>
            <p:ph type="sldNum" sz="quarter" idx="5"/>
          </p:nvPr>
        </p:nvSpPr>
        <p:spPr/>
        <p:txBody>
          <a:bodyPr/>
          <a:lstStyle/>
          <a:p>
            <a:fld id="{2CF3ABC3-CDB8-478C-936A-629109FDD8D7}" type="slidenum">
              <a:rPr lang="en-US" smtClean="0"/>
              <a:t>3</a:t>
            </a:fld>
            <a:endParaRPr lang="en-US"/>
          </a:p>
        </p:txBody>
      </p:sp>
    </p:spTree>
    <p:extLst>
      <p:ext uri="{BB962C8B-B14F-4D97-AF65-F5344CB8AC3E}">
        <p14:creationId xmlns:p14="http://schemas.microsoft.com/office/powerpoint/2010/main" val="146696432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65175" y="1173163"/>
            <a:ext cx="5635625" cy="3170237"/>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21447697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Suggestions by Cruz: I like the breakdown visuals. Given the pyramid and now you’re breaking down each individual part. I can focus on each individual part myself. I think a structure like this would benefit previous slide shows. </a:t>
            </a:r>
          </a:p>
          <a:p>
            <a:endParaRPr lang="en-US" dirty="0"/>
          </a:p>
        </p:txBody>
      </p:sp>
      <p:sp>
        <p:nvSpPr>
          <p:cNvPr id="4" name="Slide Number Placeholder 3"/>
          <p:cNvSpPr>
            <a:spLocks noGrp="1"/>
          </p:cNvSpPr>
          <p:nvPr>
            <p:ph type="sldNum" sz="quarter" idx="5"/>
          </p:nvPr>
        </p:nvSpPr>
        <p:spPr/>
        <p:txBody>
          <a:bodyPr/>
          <a:lstStyle/>
          <a:p>
            <a:fld id="{2CF3ABC3-CDB8-478C-936A-629109FDD8D7}" type="slidenum">
              <a:rPr lang="en-US" smtClean="0"/>
              <a:t>5</a:t>
            </a:fld>
            <a:endParaRPr lang="en-US"/>
          </a:p>
        </p:txBody>
      </p:sp>
    </p:spTree>
    <p:extLst>
      <p:ext uri="{BB962C8B-B14F-4D97-AF65-F5344CB8AC3E}">
        <p14:creationId xmlns:p14="http://schemas.microsoft.com/office/powerpoint/2010/main" val="243112881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Suggestions by Cruz: I like the breakdown visuals. Given the pyramid and now you’re breaking down each individual part. I can focus on each individual part myself. I think a structure like this would benefit previous slide shows. </a:t>
            </a:r>
          </a:p>
          <a:p>
            <a:endParaRPr lang="en-US" dirty="0"/>
          </a:p>
        </p:txBody>
      </p:sp>
      <p:sp>
        <p:nvSpPr>
          <p:cNvPr id="4" name="Slide Number Placeholder 3"/>
          <p:cNvSpPr>
            <a:spLocks noGrp="1"/>
          </p:cNvSpPr>
          <p:nvPr>
            <p:ph type="sldNum" sz="quarter" idx="5"/>
          </p:nvPr>
        </p:nvSpPr>
        <p:spPr/>
        <p:txBody>
          <a:bodyPr/>
          <a:lstStyle/>
          <a:p>
            <a:fld id="{2CF3ABC3-CDB8-478C-936A-629109FDD8D7}" type="slidenum">
              <a:rPr lang="en-US" smtClean="0"/>
              <a:t>6</a:t>
            </a:fld>
            <a:endParaRPr lang="en-US"/>
          </a:p>
        </p:txBody>
      </p:sp>
    </p:spTree>
    <p:extLst>
      <p:ext uri="{BB962C8B-B14F-4D97-AF65-F5344CB8AC3E}">
        <p14:creationId xmlns:p14="http://schemas.microsoft.com/office/powerpoint/2010/main" val="390208640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Suggestions by Cruz: I like the breakdown visuals. Given the pyramid and now you’re breaking down each individual part. I can focus on each individual part myself. I think a structure like this would benefit previous slide shows. </a:t>
            </a:r>
          </a:p>
          <a:p>
            <a:endParaRPr lang="en-US" dirty="0"/>
          </a:p>
        </p:txBody>
      </p:sp>
      <p:sp>
        <p:nvSpPr>
          <p:cNvPr id="4" name="Slide Number Placeholder 3"/>
          <p:cNvSpPr>
            <a:spLocks noGrp="1"/>
          </p:cNvSpPr>
          <p:nvPr>
            <p:ph type="sldNum" sz="quarter" idx="5"/>
          </p:nvPr>
        </p:nvSpPr>
        <p:spPr/>
        <p:txBody>
          <a:bodyPr/>
          <a:lstStyle/>
          <a:p>
            <a:fld id="{2CF3ABC3-CDB8-478C-936A-629109FDD8D7}" type="slidenum">
              <a:rPr lang="en-US" smtClean="0"/>
              <a:t>7</a:t>
            </a:fld>
            <a:endParaRPr lang="en-US"/>
          </a:p>
        </p:txBody>
      </p:sp>
    </p:spTree>
    <p:extLst>
      <p:ext uri="{BB962C8B-B14F-4D97-AF65-F5344CB8AC3E}">
        <p14:creationId xmlns:p14="http://schemas.microsoft.com/office/powerpoint/2010/main" val="409860518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Suggestions by Cruz: I like the breakdown visuals. Given the pyramid and now you’re breaking down each individual part. I can focus on each individual part myself. I think a structure like this would benefit previous slide shows. </a:t>
            </a:r>
          </a:p>
          <a:p>
            <a:endParaRPr lang="en-US" dirty="0"/>
          </a:p>
        </p:txBody>
      </p:sp>
      <p:sp>
        <p:nvSpPr>
          <p:cNvPr id="4" name="Slide Number Placeholder 3"/>
          <p:cNvSpPr>
            <a:spLocks noGrp="1"/>
          </p:cNvSpPr>
          <p:nvPr>
            <p:ph type="sldNum" sz="quarter" idx="5"/>
          </p:nvPr>
        </p:nvSpPr>
        <p:spPr/>
        <p:txBody>
          <a:bodyPr/>
          <a:lstStyle/>
          <a:p>
            <a:fld id="{2CF3ABC3-CDB8-478C-936A-629109FDD8D7}" type="slidenum">
              <a:rPr lang="en-US" smtClean="0"/>
              <a:t>8</a:t>
            </a:fld>
            <a:endParaRPr lang="en-US"/>
          </a:p>
        </p:txBody>
      </p:sp>
    </p:spTree>
    <p:extLst>
      <p:ext uri="{BB962C8B-B14F-4D97-AF65-F5344CB8AC3E}">
        <p14:creationId xmlns:p14="http://schemas.microsoft.com/office/powerpoint/2010/main" val="267106823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Suggestions by Cruz: I like the breakdown visuals. Given the pyramid and now you’re breaking down each individual part. I can focus on each individual part myself. I think a structure like this would benefit previous slide shows. </a:t>
            </a:r>
          </a:p>
          <a:p>
            <a:endParaRPr lang="en-US" dirty="0"/>
          </a:p>
        </p:txBody>
      </p:sp>
      <p:sp>
        <p:nvSpPr>
          <p:cNvPr id="4" name="Slide Number Placeholder 3"/>
          <p:cNvSpPr>
            <a:spLocks noGrp="1"/>
          </p:cNvSpPr>
          <p:nvPr>
            <p:ph type="sldNum" sz="quarter" idx="5"/>
          </p:nvPr>
        </p:nvSpPr>
        <p:spPr/>
        <p:txBody>
          <a:bodyPr/>
          <a:lstStyle/>
          <a:p>
            <a:fld id="{2CF3ABC3-CDB8-478C-936A-629109FDD8D7}" type="slidenum">
              <a:rPr lang="en-US" smtClean="0"/>
              <a:t>9</a:t>
            </a:fld>
            <a:endParaRPr lang="en-US"/>
          </a:p>
        </p:txBody>
      </p:sp>
    </p:spTree>
    <p:extLst>
      <p:ext uri="{BB962C8B-B14F-4D97-AF65-F5344CB8AC3E}">
        <p14:creationId xmlns:p14="http://schemas.microsoft.com/office/powerpoint/2010/main" val="262879088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jpeg"/><Relationship Id="rId1" Type="http://schemas.openxmlformats.org/officeDocument/2006/relationships/slideMaster" Target="../slideMasters/slideMaster1.xml"/><Relationship Id="rId4" Type="http://schemas.openxmlformats.org/officeDocument/2006/relationships/image" Target="../media/image7.png"/></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6.jpe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pic>
        <p:nvPicPr>
          <p:cNvPr id="9" name="Picture 8" descr="A picture containing text&#10;&#10;Description automatically generated">
            <a:extLst>
              <a:ext uri="{FF2B5EF4-FFF2-40B4-BE49-F238E27FC236}">
                <a16:creationId xmlns:a16="http://schemas.microsoft.com/office/drawing/2014/main" id="{41F34BEA-33ED-4B5B-B7ED-C2A91614F72E}"/>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1383" r="24248"/>
          <a:stretch/>
        </p:blipFill>
        <p:spPr>
          <a:xfrm>
            <a:off x="0" y="-8797"/>
            <a:ext cx="7642086" cy="6858000"/>
          </a:xfrm>
          <a:prstGeom prst="rect">
            <a:avLst/>
          </a:prstGeom>
        </p:spPr>
      </p:pic>
      <p:sp>
        <p:nvSpPr>
          <p:cNvPr id="13" name="Rectangle 12">
            <a:extLst>
              <a:ext uri="{FF2B5EF4-FFF2-40B4-BE49-F238E27FC236}">
                <a16:creationId xmlns:a16="http://schemas.microsoft.com/office/drawing/2014/main" id="{224DC42F-5D20-4627-905F-7AA3CB0F058A}"/>
              </a:ext>
            </a:extLst>
          </p:cNvPr>
          <p:cNvSpPr/>
          <p:nvPr/>
        </p:nvSpPr>
        <p:spPr>
          <a:xfrm>
            <a:off x="3827517" y="1192277"/>
            <a:ext cx="8364483" cy="3895344"/>
          </a:xfrm>
          <a:prstGeom prst="rect">
            <a:avLst/>
          </a:prstGeom>
          <a:solidFill>
            <a:srgbClr val="294C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7" name="Picture 16" descr="A picture containing text&#10;&#10;Description automatically generated">
            <a:extLst>
              <a:ext uri="{FF2B5EF4-FFF2-40B4-BE49-F238E27FC236}">
                <a16:creationId xmlns:a16="http://schemas.microsoft.com/office/drawing/2014/main" id="{D555AF34-9A19-4793-B208-DDC40CE76FE2}"/>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1383" r="24248"/>
          <a:stretch/>
        </p:blipFill>
        <p:spPr>
          <a:xfrm>
            <a:off x="0" y="-8797"/>
            <a:ext cx="7642086" cy="6858000"/>
          </a:xfrm>
          <a:prstGeom prst="rect">
            <a:avLst/>
          </a:prstGeom>
        </p:spPr>
      </p:pic>
      <p:sp>
        <p:nvSpPr>
          <p:cNvPr id="18" name="Rectangle 17">
            <a:extLst>
              <a:ext uri="{FF2B5EF4-FFF2-40B4-BE49-F238E27FC236}">
                <a16:creationId xmlns:a16="http://schemas.microsoft.com/office/drawing/2014/main" id="{38DAF281-7D91-49D9-B8FC-363FF39D4540}"/>
              </a:ext>
            </a:extLst>
          </p:cNvPr>
          <p:cNvSpPr/>
          <p:nvPr userDrawn="1"/>
        </p:nvSpPr>
        <p:spPr>
          <a:xfrm>
            <a:off x="3827517" y="1192277"/>
            <a:ext cx="8364483" cy="3895344"/>
          </a:xfrm>
          <a:prstGeom prst="rect">
            <a:avLst/>
          </a:prstGeom>
          <a:solidFill>
            <a:srgbClr val="294C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A picture containing text&#10;&#10;Description automatically generated">
            <a:extLst>
              <a:ext uri="{FF2B5EF4-FFF2-40B4-BE49-F238E27FC236}">
                <a16:creationId xmlns:a16="http://schemas.microsoft.com/office/drawing/2014/main" id="{4900CDA3-94FF-4D00-BA96-2F1FB8F7007D}"/>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1383" r="24248"/>
          <a:stretch/>
        </p:blipFill>
        <p:spPr>
          <a:xfrm>
            <a:off x="0" y="-8797"/>
            <a:ext cx="7642086" cy="6858000"/>
          </a:xfrm>
          <a:prstGeom prst="rect">
            <a:avLst/>
          </a:prstGeom>
        </p:spPr>
      </p:pic>
      <p:sp>
        <p:nvSpPr>
          <p:cNvPr id="10" name="Rectangle 9">
            <a:extLst>
              <a:ext uri="{FF2B5EF4-FFF2-40B4-BE49-F238E27FC236}">
                <a16:creationId xmlns:a16="http://schemas.microsoft.com/office/drawing/2014/main" id="{619FCAF5-8CC6-43DA-9B9B-D70DE6677F52}"/>
              </a:ext>
            </a:extLst>
          </p:cNvPr>
          <p:cNvSpPr/>
          <p:nvPr/>
        </p:nvSpPr>
        <p:spPr>
          <a:xfrm>
            <a:off x="3827517" y="1192277"/>
            <a:ext cx="8364483" cy="3895344"/>
          </a:xfrm>
          <a:prstGeom prst="rect">
            <a:avLst/>
          </a:prstGeom>
          <a:solidFill>
            <a:srgbClr val="294C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2"/>
          <p:cNvSpPr>
            <a:spLocks noGrp="1"/>
          </p:cNvSpPr>
          <p:nvPr>
            <p:ph type="subTitle" idx="1"/>
          </p:nvPr>
        </p:nvSpPr>
        <p:spPr>
          <a:xfrm>
            <a:off x="4581343" y="3497805"/>
            <a:ext cx="6953396" cy="1055906"/>
          </a:xfrm>
        </p:spPr>
        <p:txBody>
          <a:bodyPr anchor="ctr" anchorCtr="0">
            <a:noAutofit/>
          </a:bodyPr>
          <a:lstStyle>
            <a:lvl1pPr marL="0" indent="0" algn="l">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cxnSp>
        <p:nvCxnSpPr>
          <p:cNvPr id="8" name="Straight Connector 7"/>
          <p:cNvCxnSpPr>
            <a:cxnSpLocks/>
          </p:cNvCxnSpPr>
          <p:nvPr/>
        </p:nvCxnSpPr>
        <p:spPr>
          <a:xfrm>
            <a:off x="11740663" y="6618041"/>
            <a:ext cx="0" cy="0"/>
          </a:xfrm>
          <a:prstGeom prst="line">
            <a:avLst/>
          </a:prstGeom>
        </p:spPr>
        <p:style>
          <a:lnRef idx="1">
            <a:schemeClr val="accent1"/>
          </a:lnRef>
          <a:fillRef idx="0">
            <a:schemeClr val="accent1"/>
          </a:fillRef>
          <a:effectRef idx="0">
            <a:schemeClr val="accent1"/>
          </a:effectRef>
          <a:fontRef idx="minor">
            <a:schemeClr val="tx1"/>
          </a:fontRef>
        </p:style>
      </p:cxnSp>
      <p:pic>
        <p:nvPicPr>
          <p:cNvPr id="11" name="Picture 10">
            <a:extLst>
              <a:ext uri="{FF2B5EF4-FFF2-40B4-BE49-F238E27FC236}">
                <a16:creationId xmlns:a16="http://schemas.microsoft.com/office/drawing/2014/main" id="{3FD09754-AB00-4701-9DC0-2B8342E14B0E}"/>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r="30190"/>
          <a:stretch/>
        </p:blipFill>
        <p:spPr>
          <a:xfrm>
            <a:off x="8147539" y="5391832"/>
            <a:ext cx="3374308" cy="1159293"/>
          </a:xfrm>
          <a:prstGeom prst="rect">
            <a:avLst/>
          </a:prstGeom>
        </p:spPr>
      </p:pic>
      <p:sp>
        <p:nvSpPr>
          <p:cNvPr id="2" name="Title 1"/>
          <p:cNvSpPr>
            <a:spLocks noGrp="1"/>
          </p:cNvSpPr>
          <p:nvPr>
            <p:ph type="ctrTitle"/>
          </p:nvPr>
        </p:nvSpPr>
        <p:spPr>
          <a:xfrm>
            <a:off x="4531484" y="1675380"/>
            <a:ext cx="7003255" cy="1472882"/>
          </a:xfrm>
          <a:prstGeom prst="rect">
            <a:avLst/>
          </a:prstGeom>
        </p:spPr>
        <p:txBody>
          <a:bodyPr anchor="ctr" anchorCtr="0">
            <a:noAutofit/>
          </a:bodyPr>
          <a:lstStyle>
            <a:lvl1pPr algn="l">
              <a:defRPr sz="4400">
                <a:solidFill>
                  <a:schemeClr val="bg1"/>
                </a:solidFill>
              </a:defRPr>
            </a:lvl1pPr>
          </a:lstStyle>
          <a:p>
            <a:r>
              <a:rPr lang="en-US"/>
              <a:t>Click to edit Master title style</a:t>
            </a:r>
            <a:endParaRPr lang="en-US" dirty="0"/>
          </a:p>
        </p:txBody>
      </p:sp>
      <p:cxnSp>
        <p:nvCxnSpPr>
          <p:cNvPr id="12" name="Straight Connector 11">
            <a:extLst>
              <a:ext uri="{FF2B5EF4-FFF2-40B4-BE49-F238E27FC236}">
                <a16:creationId xmlns:a16="http://schemas.microsoft.com/office/drawing/2014/main" id="{3039C3B9-8B28-4BA3-BD24-E613655AAFFE}"/>
              </a:ext>
            </a:extLst>
          </p:cNvPr>
          <p:cNvCxnSpPr/>
          <p:nvPr/>
        </p:nvCxnSpPr>
        <p:spPr>
          <a:xfrm>
            <a:off x="4622908" y="3249017"/>
            <a:ext cx="1156100" cy="0"/>
          </a:xfrm>
          <a:prstGeom prst="line">
            <a:avLst/>
          </a:prstGeom>
          <a:ln w="152400">
            <a:solidFill>
              <a:srgbClr val="74C3D5"/>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429AEEE2-DC51-47DA-A58D-DEFC328F87B7}"/>
              </a:ext>
            </a:extLst>
          </p:cNvPr>
          <p:cNvCxnSpPr>
            <a:cxnSpLocks/>
          </p:cNvCxnSpPr>
          <p:nvPr/>
        </p:nvCxnSpPr>
        <p:spPr>
          <a:xfrm>
            <a:off x="11740663" y="6618041"/>
            <a:ext cx="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A249E061-10C0-42D3-92DF-47ACEB199EF0}"/>
              </a:ext>
            </a:extLst>
          </p:cNvPr>
          <p:cNvCxnSpPr/>
          <p:nvPr/>
        </p:nvCxnSpPr>
        <p:spPr>
          <a:xfrm>
            <a:off x="4622908" y="3249017"/>
            <a:ext cx="1156100" cy="0"/>
          </a:xfrm>
          <a:prstGeom prst="line">
            <a:avLst/>
          </a:prstGeom>
          <a:ln w="152400">
            <a:solidFill>
              <a:srgbClr val="74C3D5"/>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1E7C6D89-EF2B-45D6-883D-C42E4C6BB27C}"/>
              </a:ext>
            </a:extLst>
          </p:cNvPr>
          <p:cNvCxnSpPr>
            <a:cxnSpLocks/>
          </p:cNvCxnSpPr>
          <p:nvPr userDrawn="1"/>
        </p:nvCxnSpPr>
        <p:spPr>
          <a:xfrm>
            <a:off x="11740663" y="6618041"/>
            <a:ext cx="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5DF26933-AC36-4EF9-8DA0-54A3C51BCC6B}"/>
              </a:ext>
            </a:extLst>
          </p:cNvPr>
          <p:cNvCxnSpPr/>
          <p:nvPr userDrawn="1"/>
        </p:nvCxnSpPr>
        <p:spPr>
          <a:xfrm>
            <a:off x="4622908" y="3249017"/>
            <a:ext cx="1156100" cy="0"/>
          </a:xfrm>
          <a:prstGeom prst="line">
            <a:avLst/>
          </a:prstGeom>
          <a:ln w="152400">
            <a:solidFill>
              <a:srgbClr val="74C3D5"/>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4884978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2/3 Content w/Photo Dark">
    <p:spTree>
      <p:nvGrpSpPr>
        <p:cNvPr id="1" name=""/>
        <p:cNvGrpSpPr/>
        <p:nvPr/>
      </p:nvGrpSpPr>
      <p:grpSpPr>
        <a:xfrm>
          <a:off x="0" y="0"/>
          <a:ext cx="0" cy="0"/>
          <a:chOff x="0" y="0"/>
          <a:chExt cx="0" cy="0"/>
        </a:xfrm>
      </p:grpSpPr>
      <p:sp>
        <p:nvSpPr>
          <p:cNvPr id="37" name="Rectangle 36">
            <a:extLst>
              <a:ext uri="{FF2B5EF4-FFF2-40B4-BE49-F238E27FC236}">
                <a16:creationId xmlns:a16="http://schemas.microsoft.com/office/drawing/2014/main" id="{AE29568B-8B50-447A-A37D-3DF69F601F58}"/>
              </a:ext>
            </a:extLst>
          </p:cNvPr>
          <p:cNvSpPr/>
          <p:nvPr userDrawn="1"/>
        </p:nvSpPr>
        <p:spPr>
          <a:xfrm>
            <a:off x="4206234" y="-6"/>
            <a:ext cx="8015158" cy="6858006"/>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7" name="Content Placeholder 14" descr="Person in crossing">
            <a:extLst>
              <a:ext uri="{FF2B5EF4-FFF2-40B4-BE49-F238E27FC236}">
                <a16:creationId xmlns:a16="http://schemas.microsoft.com/office/drawing/2014/main" id="{D3F9F2BB-510E-4063-BA57-39F07A81B943}"/>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54991" r="1"/>
          <a:stretch/>
        </p:blipFill>
        <p:spPr>
          <a:xfrm>
            <a:off x="0" y="-5"/>
            <a:ext cx="4206234" cy="6858005"/>
          </a:xfrm>
          <a:prstGeom prst="rect">
            <a:avLst/>
          </a:prstGeom>
        </p:spPr>
      </p:pic>
      <p:sp>
        <p:nvSpPr>
          <p:cNvPr id="16" name="Rectangle 15">
            <a:extLst>
              <a:ext uri="{FF2B5EF4-FFF2-40B4-BE49-F238E27FC236}">
                <a16:creationId xmlns:a16="http://schemas.microsoft.com/office/drawing/2014/main" id="{7F6DE192-D323-4C5E-8C64-D4377460257C}"/>
              </a:ext>
            </a:extLst>
          </p:cNvPr>
          <p:cNvSpPr/>
          <p:nvPr/>
        </p:nvSpPr>
        <p:spPr>
          <a:xfrm>
            <a:off x="4206234" y="-6"/>
            <a:ext cx="8015158" cy="6858006"/>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Rectangle 24">
            <a:extLst>
              <a:ext uri="{FF2B5EF4-FFF2-40B4-BE49-F238E27FC236}">
                <a16:creationId xmlns:a16="http://schemas.microsoft.com/office/drawing/2014/main" id="{79875FAC-5CE5-4F41-BB0A-A7673721FB52}"/>
              </a:ext>
            </a:extLst>
          </p:cNvPr>
          <p:cNvSpPr/>
          <p:nvPr/>
        </p:nvSpPr>
        <p:spPr>
          <a:xfrm>
            <a:off x="0" y="0"/>
            <a:ext cx="4206235" cy="6858000"/>
          </a:xfrm>
          <a:prstGeom prst="rect">
            <a:avLst/>
          </a:prstGeom>
          <a:solidFill>
            <a:schemeClr val="tx1">
              <a:alpha val="5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Slide Number Placeholder 8">
            <a:extLst>
              <a:ext uri="{FF2B5EF4-FFF2-40B4-BE49-F238E27FC236}">
                <a16:creationId xmlns:a16="http://schemas.microsoft.com/office/drawing/2014/main" id="{7E6958F9-2384-4C8E-B069-908514C5613F}"/>
              </a:ext>
            </a:extLst>
          </p:cNvPr>
          <p:cNvSpPr txBox="1">
            <a:spLocks/>
          </p:cNvSpPr>
          <p:nvPr userDrawn="1"/>
        </p:nvSpPr>
        <p:spPr>
          <a:xfrm>
            <a:off x="8726520" y="6228588"/>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A3DA3D6A-6DDB-44AC-922F-0D6A3F925C34}" type="slidenum">
              <a:rPr lang="en-US" smtClean="0">
                <a:latin typeface="Lato" panose="020F0502020204030203" pitchFamily="34" charset="0"/>
              </a:rPr>
              <a:pPr/>
              <a:t>‹#›</a:t>
            </a:fld>
            <a:endParaRPr lang="en-US" dirty="0">
              <a:latin typeface="Lato" panose="020F0502020204030203" pitchFamily="34" charset="0"/>
            </a:endParaRPr>
          </a:p>
        </p:txBody>
      </p:sp>
      <p:pic>
        <p:nvPicPr>
          <p:cNvPr id="20" name="Picture 19" descr="Icon&#10;&#10;Description automatically generated">
            <a:extLst>
              <a:ext uri="{FF2B5EF4-FFF2-40B4-BE49-F238E27FC236}">
                <a16:creationId xmlns:a16="http://schemas.microsoft.com/office/drawing/2014/main" id="{842E542B-0D82-457B-A08D-654DBC2DEB28}"/>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1683935" y="6298124"/>
            <a:ext cx="274702" cy="274702"/>
          </a:xfrm>
          <a:prstGeom prst="rect">
            <a:avLst/>
          </a:prstGeom>
        </p:spPr>
      </p:pic>
      <p:cxnSp>
        <p:nvCxnSpPr>
          <p:cNvPr id="21" name="Straight Connector 20">
            <a:extLst>
              <a:ext uri="{FF2B5EF4-FFF2-40B4-BE49-F238E27FC236}">
                <a16:creationId xmlns:a16="http://schemas.microsoft.com/office/drawing/2014/main" id="{7993E6E5-ADE3-4522-A7E4-A819799A5F3F}"/>
              </a:ext>
            </a:extLst>
          </p:cNvPr>
          <p:cNvCxnSpPr/>
          <p:nvPr userDrawn="1"/>
        </p:nvCxnSpPr>
        <p:spPr>
          <a:xfrm>
            <a:off x="11525250" y="6195762"/>
            <a:ext cx="0" cy="462213"/>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F2D8501F-C21B-4313-849B-3DDF6B2DB118}"/>
              </a:ext>
            </a:extLst>
          </p:cNvPr>
          <p:cNvCxnSpPr/>
          <p:nvPr/>
        </p:nvCxnSpPr>
        <p:spPr>
          <a:xfrm flipV="1">
            <a:off x="4290596" y="323850"/>
            <a:ext cx="0" cy="814349"/>
          </a:xfrm>
          <a:prstGeom prst="line">
            <a:avLst/>
          </a:prstGeom>
          <a:ln w="152400">
            <a:solidFill>
              <a:srgbClr val="74C3D5"/>
            </a:solidFill>
          </a:ln>
        </p:spPr>
        <p:style>
          <a:lnRef idx="1">
            <a:schemeClr val="accent1"/>
          </a:lnRef>
          <a:fillRef idx="0">
            <a:schemeClr val="accent1"/>
          </a:fillRef>
          <a:effectRef idx="0">
            <a:schemeClr val="accent1"/>
          </a:effectRef>
          <a:fontRef idx="minor">
            <a:schemeClr val="tx1"/>
          </a:fontRef>
        </p:style>
      </p:cxnSp>
      <p:sp>
        <p:nvSpPr>
          <p:cNvPr id="26" name="Rectangle 25">
            <a:extLst>
              <a:ext uri="{FF2B5EF4-FFF2-40B4-BE49-F238E27FC236}">
                <a16:creationId xmlns:a16="http://schemas.microsoft.com/office/drawing/2014/main" id="{7BCC92EF-28C2-4850-9633-07215898F3F9}"/>
              </a:ext>
            </a:extLst>
          </p:cNvPr>
          <p:cNvSpPr/>
          <p:nvPr/>
        </p:nvSpPr>
        <p:spPr>
          <a:xfrm>
            <a:off x="437745" y="405063"/>
            <a:ext cx="3346315" cy="6063831"/>
          </a:xfrm>
          <a:prstGeom prst="rect">
            <a:avLst/>
          </a:prstGeom>
          <a:noFill/>
          <a:ln w="285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B6606D01-69BE-4403-BA57-F7EEAECBE653}"/>
              </a:ext>
            </a:extLst>
          </p:cNvPr>
          <p:cNvSpPr txBox="1"/>
          <p:nvPr/>
        </p:nvSpPr>
        <p:spPr>
          <a:xfrm>
            <a:off x="1010083" y="2782666"/>
            <a:ext cx="2237362" cy="646331"/>
          </a:xfrm>
          <a:prstGeom prst="rect">
            <a:avLst/>
          </a:prstGeom>
          <a:noFill/>
        </p:spPr>
        <p:txBody>
          <a:bodyPr wrap="square" rtlCol="0">
            <a:spAutoFit/>
          </a:bodyPr>
          <a:lstStyle/>
          <a:p>
            <a:pPr algn="ctr"/>
            <a:r>
              <a:rPr lang="en-US" dirty="0">
                <a:solidFill>
                  <a:schemeClr val="bg1"/>
                </a:solidFill>
              </a:rPr>
              <a:t>Place Your </a:t>
            </a:r>
          </a:p>
          <a:p>
            <a:pPr algn="ctr"/>
            <a:r>
              <a:rPr lang="en-US" dirty="0">
                <a:solidFill>
                  <a:schemeClr val="bg1"/>
                </a:solidFill>
              </a:rPr>
              <a:t>Photo Here</a:t>
            </a:r>
          </a:p>
        </p:txBody>
      </p:sp>
      <p:sp>
        <p:nvSpPr>
          <p:cNvPr id="15" name="Content Placeholder 2">
            <a:extLst>
              <a:ext uri="{FF2B5EF4-FFF2-40B4-BE49-F238E27FC236}">
                <a16:creationId xmlns:a16="http://schemas.microsoft.com/office/drawing/2014/main" id="{5EC59C3A-56D9-4ECA-9DBC-7440E82CF3CE}"/>
              </a:ext>
            </a:extLst>
          </p:cNvPr>
          <p:cNvSpPr>
            <a:spLocks noGrp="1"/>
          </p:cNvSpPr>
          <p:nvPr>
            <p:ph idx="1"/>
          </p:nvPr>
        </p:nvSpPr>
        <p:spPr>
          <a:xfrm>
            <a:off x="5077838" y="1825625"/>
            <a:ext cx="6275962" cy="3709413"/>
          </a:xfrm>
        </p:spPr>
        <p:txBody>
          <a:bodyPr/>
          <a:lstStyle>
            <a:lvl1pPr>
              <a:defRPr>
                <a:solidFill>
                  <a:schemeClr val="bg1"/>
                </a:solidFill>
              </a:defRPr>
            </a:lvl1pPr>
            <a:lvl2pPr>
              <a:defRPr>
                <a:solidFill>
                  <a:schemeClr val="accent4"/>
                </a:solidFill>
              </a:defRPr>
            </a:lvl2pPr>
            <a:lvl3pPr>
              <a:defRPr>
                <a:solidFill>
                  <a:schemeClr val="accent2">
                    <a:lumMod val="60000"/>
                    <a:lumOff val="40000"/>
                  </a:schemeClr>
                </a:solidFill>
              </a:defRPr>
            </a:lvl3pPr>
            <a:lvl4pPr>
              <a:defRPr>
                <a:solidFill>
                  <a:schemeClr val="bg1"/>
                </a:solidFill>
              </a:defRPr>
            </a:lvl4pPr>
            <a:lvl5pPr>
              <a:defRPr>
                <a:solidFill>
                  <a:schemeClr val="bg1"/>
                </a:solidFill>
              </a:defRPr>
            </a:lvl5pPr>
          </a:lstStyle>
          <a:p>
            <a:pPr lvl="0"/>
            <a:r>
              <a:rPr lang="en-US" dirty="0"/>
              <a:t>Click to edit Master text styles</a:t>
            </a:r>
          </a:p>
          <a:p>
            <a:pPr lvl="1"/>
            <a:r>
              <a:rPr lang="en-US" dirty="0"/>
              <a:t>Second level</a:t>
            </a:r>
          </a:p>
          <a:p>
            <a:pPr lvl="2"/>
            <a:r>
              <a:rPr lang="en-US" dirty="0"/>
              <a:t>Third level</a:t>
            </a:r>
          </a:p>
        </p:txBody>
      </p:sp>
      <p:sp>
        <p:nvSpPr>
          <p:cNvPr id="22" name="Picture Placeholder 5">
            <a:extLst>
              <a:ext uri="{FF2B5EF4-FFF2-40B4-BE49-F238E27FC236}">
                <a16:creationId xmlns:a16="http://schemas.microsoft.com/office/drawing/2014/main" id="{612EE7FA-FD7E-4DB4-AA54-942DC69EB563}"/>
              </a:ext>
            </a:extLst>
          </p:cNvPr>
          <p:cNvSpPr>
            <a:spLocks noGrp="1"/>
          </p:cNvSpPr>
          <p:nvPr>
            <p:ph type="pic" sz="quarter" idx="13"/>
          </p:nvPr>
        </p:nvSpPr>
        <p:spPr>
          <a:xfrm>
            <a:off x="0" y="0"/>
            <a:ext cx="4206875" cy="6858000"/>
          </a:xfrm>
        </p:spPr>
        <p:txBody>
          <a:bodyPr/>
          <a:lstStyle/>
          <a:p>
            <a:r>
              <a:rPr lang="en-US"/>
              <a:t>Click icon to add picture</a:t>
            </a:r>
            <a:endParaRPr lang="en-US" dirty="0"/>
          </a:p>
        </p:txBody>
      </p:sp>
      <p:sp>
        <p:nvSpPr>
          <p:cNvPr id="2" name="Title 1">
            <a:extLst>
              <a:ext uri="{FF2B5EF4-FFF2-40B4-BE49-F238E27FC236}">
                <a16:creationId xmlns:a16="http://schemas.microsoft.com/office/drawing/2014/main" id="{DBAF70A7-9710-4105-A6D0-8779B835F571}"/>
              </a:ext>
            </a:extLst>
          </p:cNvPr>
          <p:cNvSpPr>
            <a:spLocks noGrp="1"/>
          </p:cNvSpPr>
          <p:nvPr>
            <p:ph type="title"/>
          </p:nvPr>
        </p:nvSpPr>
        <p:spPr>
          <a:xfrm>
            <a:off x="4572000" y="317726"/>
            <a:ext cx="7315198" cy="814349"/>
          </a:xfrm>
        </p:spPr>
        <p:txBody>
          <a:bodyPr anchor="ctr" anchorCtr="0"/>
          <a:lstStyle>
            <a:lvl1pPr>
              <a:defRPr>
                <a:solidFill>
                  <a:schemeClr val="bg1"/>
                </a:solidFill>
              </a:defRPr>
            </a:lvl1pPr>
          </a:lstStyle>
          <a:p>
            <a:r>
              <a:rPr lang="en-US"/>
              <a:t>Click to edit Master title style</a:t>
            </a:r>
            <a:endParaRPr lang="en-US" dirty="0"/>
          </a:p>
        </p:txBody>
      </p:sp>
      <p:pic>
        <p:nvPicPr>
          <p:cNvPr id="23" name="Content Placeholder 14" descr="Person in crossing">
            <a:extLst>
              <a:ext uri="{FF2B5EF4-FFF2-40B4-BE49-F238E27FC236}">
                <a16:creationId xmlns:a16="http://schemas.microsoft.com/office/drawing/2014/main" id="{86D52EAA-B1E1-4F7A-8B47-703EB837CCE8}"/>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54991" r="1"/>
          <a:stretch/>
        </p:blipFill>
        <p:spPr>
          <a:xfrm>
            <a:off x="0" y="-5"/>
            <a:ext cx="4206234" cy="6858005"/>
          </a:xfrm>
          <a:prstGeom prst="rect">
            <a:avLst/>
          </a:prstGeom>
        </p:spPr>
      </p:pic>
      <p:sp>
        <p:nvSpPr>
          <p:cNvPr id="28" name="Rectangle 27">
            <a:extLst>
              <a:ext uri="{FF2B5EF4-FFF2-40B4-BE49-F238E27FC236}">
                <a16:creationId xmlns:a16="http://schemas.microsoft.com/office/drawing/2014/main" id="{5DDBA94C-91A3-4DED-87FF-881E650B251D}"/>
              </a:ext>
            </a:extLst>
          </p:cNvPr>
          <p:cNvSpPr/>
          <p:nvPr/>
        </p:nvSpPr>
        <p:spPr>
          <a:xfrm>
            <a:off x="0" y="0"/>
            <a:ext cx="4206235" cy="6858000"/>
          </a:xfrm>
          <a:prstGeom prst="rect">
            <a:avLst/>
          </a:prstGeom>
          <a:solidFill>
            <a:schemeClr val="tx1">
              <a:alpha val="5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2" name="Straight Connector 31">
            <a:extLst>
              <a:ext uri="{FF2B5EF4-FFF2-40B4-BE49-F238E27FC236}">
                <a16:creationId xmlns:a16="http://schemas.microsoft.com/office/drawing/2014/main" id="{14CD6FF8-5ECD-440F-ADE1-48994637E9C6}"/>
              </a:ext>
            </a:extLst>
          </p:cNvPr>
          <p:cNvCxnSpPr/>
          <p:nvPr/>
        </p:nvCxnSpPr>
        <p:spPr>
          <a:xfrm flipV="1">
            <a:off x="4290596" y="323850"/>
            <a:ext cx="0" cy="814349"/>
          </a:xfrm>
          <a:prstGeom prst="line">
            <a:avLst/>
          </a:prstGeom>
          <a:ln w="152400">
            <a:solidFill>
              <a:srgbClr val="74C3D5"/>
            </a:solidFill>
          </a:ln>
        </p:spPr>
        <p:style>
          <a:lnRef idx="1">
            <a:schemeClr val="accent1"/>
          </a:lnRef>
          <a:fillRef idx="0">
            <a:schemeClr val="accent1"/>
          </a:fillRef>
          <a:effectRef idx="0">
            <a:schemeClr val="accent1"/>
          </a:effectRef>
          <a:fontRef idx="minor">
            <a:schemeClr val="tx1"/>
          </a:fontRef>
        </p:style>
      </p:cxnSp>
      <p:sp>
        <p:nvSpPr>
          <p:cNvPr id="34" name="Rectangle 33">
            <a:extLst>
              <a:ext uri="{FF2B5EF4-FFF2-40B4-BE49-F238E27FC236}">
                <a16:creationId xmlns:a16="http://schemas.microsoft.com/office/drawing/2014/main" id="{F948BA64-F0F5-4A4A-A727-DAAC413D94FD}"/>
              </a:ext>
            </a:extLst>
          </p:cNvPr>
          <p:cNvSpPr/>
          <p:nvPr/>
        </p:nvSpPr>
        <p:spPr>
          <a:xfrm>
            <a:off x="437745" y="405063"/>
            <a:ext cx="3346315" cy="6063831"/>
          </a:xfrm>
          <a:prstGeom prst="rect">
            <a:avLst/>
          </a:prstGeom>
          <a:noFill/>
          <a:ln w="285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A5A97D94-8D99-4BBA-8D6C-607975336EF5}"/>
              </a:ext>
            </a:extLst>
          </p:cNvPr>
          <p:cNvSpPr txBox="1"/>
          <p:nvPr/>
        </p:nvSpPr>
        <p:spPr>
          <a:xfrm>
            <a:off x="1010083" y="2782666"/>
            <a:ext cx="2237362" cy="646331"/>
          </a:xfrm>
          <a:prstGeom prst="rect">
            <a:avLst/>
          </a:prstGeom>
          <a:noFill/>
        </p:spPr>
        <p:txBody>
          <a:bodyPr wrap="square" rtlCol="0">
            <a:spAutoFit/>
          </a:bodyPr>
          <a:lstStyle/>
          <a:p>
            <a:pPr algn="ctr"/>
            <a:r>
              <a:rPr lang="en-US" dirty="0">
                <a:solidFill>
                  <a:schemeClr val="bg1"/>
                </a:solidFill>
              </a:rPr>
              <a:t>Place Your </a:t>
            </a:r>
          </a:p>
          <a:p>
            <a:pPr algn="ctr"/>
            <a:r>
              <a:rPr lang="en-US" dirty="0">
                <a:solidFill>
                  <a:schemeClr val="bg1"/>
                </a:solidFill>
              </a:rPr>
              <a:t>Photo Here</a:t>
            </a:r>
          </a:p>
        </p:txBody>
      </p:sp>
      <p:pic>
        <p:nvPicPr>
          <p:cNvPr id="36" name="Content Placeholder 14" descr="Person in crossing">
            <a:extLst>
              <a:ext uri="{FF2B5EF4-FFF2-40B4-BE49-F238E27FC236}">
                <a16:creationId xmlns:a16="http://schemas.microsoft.com/office/drawing/2014/main" id="{EB22CEF9-201F-4BBD-AE85-97145A139C99}"/>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54991" r="1"/>
          <a:stretch/>
        </p:blipFill>
        <p:spPr>
          <a:xfrm>
            <a:off x="0" y="-5"/>
            <a:ext cx="4206234" cy="6858005"/>
          </a:xfrm>
          <a:prstGeom prst="rect">
            <a:avLst/>
          </a:prstGeom>
        </p:spPr>
      </p:pic>
      <p:sp>
        <p:nvSpPr>
          <p:cNvPr id="38" name="Rectangle 37">
            <a:extLst>
              <a:ext uri="{FF2B5EF4-FFF2-40B4-BE49-F238E27FC236}">
                <a16:creationId xmlns:a16="http://schemas.microsoft.com/office/drawing/2014/main" id="{51238427-AA05-4CD4-8466-2F3B6831B748}"/>
              </a:ext>
            </a:extLst>
          </p:cNvPr>
          <p:cNvSpPr/>
          <p:nvPr userDrawn="1"/>
        </p:nvSpPr>
        <p:spPr>
          <a:xfrm>
            <a:off x="0" y="0"/>
            <a:ext cx="4206235" cy="6858000"/>
          </a:xfrm>
          <a:prstGeom prst="rect">
            <a:avLst/>
          </a:prstGeom>
          <a:solidFill>
            <a:schemeClr val="tx1">
              <a:alpha val="5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2" name="Straight Connector 41">
            <a:extLst>
              <a:ext uri="{FF2B5EF4-FFF2-40B4-BE49-F238E27FC236}">
                <a16:creationId xmlns:a16="http://schemas.microsoft.com/office/drawing/2014/main" id="{AAAF97B6-3839-49E7-BBCF-F225704D9AC0}"/>
              </a:ext>
            </a:extLst>
          </p:cNvPr>
          <p:cNvCxnSpPr/>
          <p:nvPr userDrawn="1"/>
        </p:nvCxnSpPr>
        <p:spPr>
          <a:xfrm flipV="1">
            <a:off x="4290596" y="323850"/>
            <a:ext cx="0" cy="814349"/>
          </a:xfrm>
          <a:prstGeom prst="line">
            <a:avLst/>
          </a:prstGeom>
          <a:ln w="152400">
            <a:solidFill>
              <a:srgbClr val="74C3D5"/>
            </a:solidFill>
          </a:ln>
        </p:spPr>
        <p:style>
          <a:lnRef idx="1">
            <a:schemeClr val="accent1"/>
          </a:lnRef>
          <a:fillRef idx="0">
            <a:schemeClr val="accent1"/>
          </a:fillRef>
          <a:effectRef idx="0">
            <a:schemeClr val="accent1"/>
          </a:effectRef>
          <a:fontRef idx="minor">
            <a:schemeClr val="tx1"/>
          </a:fontRef>
        </p:style>
      </p:cxnSp>
      <p:sp>
        <p:nvSpPr>
          <p:cNvPr id="43" name="Rectangle 42">
            <a:extLst>
              <a:ext uri="{FF2B5EF4-FFF2-40B4-BE49-F238E27FC236}">
                <a16:creationId xmlns:a16="http://schemas.microsoft.com/office/drawing/2014/main" id="{CCC6711A-ADD5-46C7-BF47-C46F26DA03EC}"/>
              </a:ext>
            </a:extLst>
          </p:cNvPr>
          <p:cNvSpPr/>
          <p:nvPr userDrawn="1"/>
        </p:nvSpPr>
        <p:spPr>
          <a:xfrm>
            <a:off x="437745" y="405063"/>
            <a:ext cx="3346315" cy="6063831"/>
          </a:xfrm>
          <a:prstGeom prst="rect">
            <a:avLst/>
          </a:prstGeom>
          <a:noFill/>
          <a:ln w="285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TextBox 43">
            <a:extLst>
              <a:ext uri="{FF2B5EF4-FFF2-40B4-BE49-F238E27FC236}">
                <a16:creationId xmlns:a16="http://schemas.microsoft.com/office/drawing/2014/main" id="{6E70F530-F138-41ED-BCC3-98DB7C7366D3}"/>
              </a:ext>
            </a:extLst>
          </p:cNvPr>
          <p:cNvSpPr txBox="1"/>
          <p:nvPr userDrawn="1"/>
        </p:nvSpPr>
        <p:spPr>
          <a:xfrm>
            <a:off x="1010083" y="2782666"/>
            <a:ext cx="2237362" cy="646331"/>
          </a:xfrm>
          <a:prstGeom prst="rect">
            <a:avLst/>
          </a:prstGeom>
          <a:noFill/>
        </p:spPr>
        <p:txBody>
          <a:bodyPr wrap="square" rtlCol="0">
            <a:spAutoFit/>
          </a:bodyPr>
          <a:lstStyle/>
          <a:p>
            <a:pPr algn="ctr"/>
            <a:r>
              <a:rPr lang="en-US" dirty="0">
                <a:solidFill>
                  <a:schemeClr val="bg1"/>
                </a:solidFill>
                <a:latin typeface="Lato" panose="020F0502020204030203" pitchFamily="34" charset="0"/>
              </a:rPr>
              <a:t>Place</a:t>
            </a:r>
            <a:r>
              <a:rPr lang="en-US" dirty="0">
                <a:solidFill>
                  <a:schemeClr val="bg1"/>
                </a:solidFill>
              </a:rPr>
              <a:t> Your </a:t>
            </a:r>
          </a:p>
          <a:p>
            <a:pPr algn="ctr"/>
            <a:r>
              <a:rPr lang="en-US" dirty="0">
                <a:solidFill>
                  <a:schemeClr val="bg1"/>
                </a:solidFill>
              </a:rPr>
              <a:t>Photo Here</a:t>
            </a:r>
          </a:p>
        </p:txBody>
      </p:sp>
      <p:sp>
        <p:nvSpPr>
          <p:cNvPr id="3" name="Footer Placeholder 2">
            <a:extLst>
              <a:ext uri="{FF2B5EF4-FFF2-40B4-BE49-F238E27FC236}">
                <a16:creationId xmlns:a16="http://schemas.microsoft.com/office/drawing/2014/main" id="{9C1AE66B-B629-4EC8-9E62-FC12D6F1F69D}"/>
              </a:ext>
            </a:extLst>
          </p:cNvPr>
          <p:cNvSpPr>
            <a:spLocks noGrp="1"/>
          </p:cNvSpPr>
          <p:nvPr>
            <p:ph type="ftr" sz="quarter" idx="14"/>
          </p:nvPr>
        </p:nvSpPr>
        <p:spPr>
          <a:xfrm>
            <a:off x="4572000" y="6281688"/>
            <a:ext cx="7649392" cy="307574"/>
          </a:xfrm>
        </p:spPr>
        <p:txBody>
          <a:bodyPr/>
          <a:lstStyle>
            <a:lvl1pPr>
              <a:defRPr>
                <a:solidFill>
                  <a:schemeClr val="bg1"/>
                </a:solidFill>
              </a:defRPr>
            </a:lvl1pPr>
          </a:lstStyle>
          <a:p>
            <a:endParaRPr lang="en-US" dirty="0"/>
          </a:p>
        </p:txBody>
      </p:sp>
      <p:sp>
        <p:nvSpPr>
          <p:cNvPr id="4" name="Slide Number Placeholder 3">
            <a:extLst>
              <a:ext uri="{FF2B5EF4-FFF2-40B4-BE49-F238E27FC236}">
                <a16:creationId xmlns:a16="http://schemas.microsoft.com/office/drawing/2014/main" id="{F700A1C2-B777-4025-8D11-AF83DA3A142B}"/>
              </a:ext>
            </a:extLst>
          </p:cNvPr>
          <p:cNvSpPr>
            <a:spLocks noGrp="1"/>
          </p:cNvSpPr>
          <p:nvPr>
            <p:ph type="sldNum" sz="quarter" idx="15"/>
          </p:nvPr>
        </p:nvSpPr>
        <p:spPr/>
        <p:txBody>
          <a:bodyPr/>
          <a:lstStyle/>
          <a:p>
            <a:fld id="{A3DA3D6A-6DDB-44AC-922F-0D6A3F925C34}" type="slidenum">
              <a:rPr lang="en-US" smtClean="0"/>
              <a:pPr/>
              <a:t>‹#›</a:t>
            </a:fld>
            <a:endParaRPr lang="en-US" dirty="0"/>
          </a:p>
        </p:txBody>
      </p:sp>
    </p:spTree>
    <p:extLst>
      <p:ext uri="{BB962C8B-B14F-4D97-AF65-F5344CB8AC3E}">
        <p14:creationId xmlns:p14="http://schemas.microsoft.com/office/powerpoint/2010/main" val="168944630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28156735-6233-4881-B829-18631AAB41ED}"/>
              </a:ext>
            </a:extLst>
          </p:cNvPr>
          <p:cNvSpPr>
            <a:spLocks noGrp="1"/>
          </p:cNvSpPr>
          <p:nvPr>
            <p:ph type="ftr" sz="quarter" idx="13"/>
          </p:nvPr>
        </p:nvSpPr>
        <p:spPr>
          <a:xfrm>
            <a:off x="838200" y="6264676"/>
            <a:ext cx="10515600" cy="307574"/>
          </a:xfrm>
        </p:spPr>
        <p:txBody>
          <a:bodyPr/>
          <a:lstStyle>
            <a:lvl1pPr>
              <a:defRPr>
                <a:solidFill>
                  <a:schemeClr val="accent3">
                    <a:lumMod val="50000"/>
                  </a:schemeClr>
                </a:solidFill>
              </a:defRPr>
            </a:lvl1pPr>
          </a:lstStyle>
          <a:p>
            <a:endParaRPr lang="en-US" dirty="0"/>
          </a:p>
        </p:txBody>
      </p:sp>
      <p:sp>
        <p:nvSpPr>
          <p:cNvPr id="5" name="Slide Number Placeholder 4"/>
          <p:cNvSpPr>
            <a:spLocks noGrp="1"/>
          </p:cNvSpPr>
          <p:nvPr>
            <p:ph type="sldNum" sz="quarter" idx="12"/>
          </p:nvPr>
        </p:nvSpPr>
        <p:spPr>
          <a:xfrm>
            <a:off x="8726520" y="6228588"/>
            <a:ext cx="2743200" cy="365125"/>
          </a:xfrm>
          <a:prstGeom prst="rect">
            <a:avLst/>
          </a:prstGeom>
        </p:spPr>
        <p:txBody>
          <a:bodyPr/>
          <a:lstStyle>
            <a:lvl1pPr>
              <a:defRPr>
                <a:solidFill>
                  <a:schemeClr val="accent3">
                    <a:lumMod val="50000"/>
                  </a:schemeClr>
                </a:solidFill>
              </a:defRPr>
            </a:lvl1pPr>
          </a:lstStyle>
          <a:p>
            <a:fld id="{A3DA3D6A-6DDB-44AC-922F-0D6A3F925C34}" type="slidenum">
              <a:rPr lang="en-US" smtClean="0"/>
              <a:pPr/>
              <a:t>‹#›</a:t>
            </a:fld>
            <a:endParaRPr lang="en-US" dirty="0"/>
          </a:p>
        </p:txBody>
      </p:sp>
      <p:sp>
        <p:nvSpPr>
          <p:cNvPr id="6" name="Rectangle 5">
            <a:extLst>
              <a:ext uri="{FF2B5EF4-FFF2-40B4-BE49-F238E27FC236}">
                <a16:creationId xmlns:a16="http://schemas.microsoft.com/office/drawing/2014/main" id="{4032ED03-B0BF-443E-84BC-75D5432085F1}"/>
              </a:ext>
            </a:extLst>
          </p:cNvPr>
          <p:cNvSpPr/>
          <p:nvPr/>
        </p:nvSpPr>
        <p:spPr>
          <a:xfrm>
            <a:off x="-25283" y="1161411"/>
            <a:ext cx="12192000" cy="486200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5867712-66BC-4D11-B1A1-4B5CA69121D7}"/>
              </a:ext>
            </a:extLst>
          </p:cNvPr>
          <p:cNvSpPr>
            <a:spLocks noGrp="1"/>
          </p:cNvSpPr>
          <p:nvPr>
            <p:ph type="title"/>
          </p:nvPr>
        </p:nvSpPr>
        <p:spPr>
          <a:xfrm>
            <a:off x="234356" y="317726"/>
            <a:ext cx="11672722" cy="696065"/>
          </a:xfrm>
        </p:spPr>
        <p:txBody>
          <a:bodyPr/>
          <a:lstStyle/>
          <a:p>
            <a:r>
              <a:rPr lang="en-US"/>
              <a:t>Click to edit Master title style</a:t>
            </a:r>
          </a:p>
        </p:txBody>
      </p:sp>
      <p:sp>
        <p:nvSpPr>
          <p:cNvPr id="7" name="Rectangle 6">
            <a:extLst>
              <a:ext uri="{FF2B5EF4-FFF2-40B4-BE49-F238E27FC236}">
                <a16:creationId xmlns:a16="http://schemas.microsoft.com/office/drawing/2014/main" id="{821AEE65-AA36-4E60-A093-A29FE4E3D476}"/>
              </a:ext>
            </a:extLst>
          </p:cNvPr>
          <p:cNvSpPr/>
          <p:nvPr/>
        </p:nvSpPr>
        <p:spPr>
          <a:xfrm>
            <a:off x="-25283" y="1161411"/>
            <a:ext cx="12192000" cy="486200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C259346A-F917-4C77-BFCD-C73BD3FBD398}"/>
              </a:ext>
            </a:extLst>
          </p:cNvPr>
          <p:cNvSpPr/>
          <p:nvPr userDrawn="1"/>
        </p:nvSpPr>
        <p:spPr>
          <a:xfrm>
            <a:off x="-25283" y="1132836"/>
            <a:ext cx="12192000" cy="486200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120780396"/>
      </p:ext>
    </p:extLst>
  </p:cSld>
  <p:clrMapOvr>
    <a:masterClrMapping/>
  </p:clrMapOvr>
  <p:hf hdr="0" dt="0"/>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bio slide - 1 person">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0139DF8F-305F-40F0-B3F7-AF7BFF2CA3CC}"/>
              </a:ext>
            </a:extLst>
          </p:cNvPr>
          <p:cNvSpPr/>
          <p:nvPr/>
        </p:nvSpPr>
        <p:spPr>
          <a:xfrm>
            <a:off x="1" y="1143000"/>
            <a:ext cx="2703442" cy="481053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7C5003BC-DBE0-4E56-B4ED-F61441EBEE46}"/>
              </a:ext>
            </a:extLst>
          </p:cNvPr>
          <p:cNvSpPr/>
          <p:nvPr userDrawn="1"/>
        </p:nvSpPr>
        <p:spPr>
          <a:xfrm>
            <a:off x="1" y="1143000"/>
            <a:ext cx="2703442" cy="481053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Content Placeholder 3"/>
          <p:cNvSpPr>
            <a:spLocks noGrp="1"/>
          </p:cNvSpPr>
          <p:nvPr>
            <p:ph sz="half" idx="2" hasCustomPrompt="1"/>
          </p:nvPr>
        </p:nvSpPr>
        <p:spPr>
          <a:xfrm>
            <a:off x="4586370" y="1990878"/>
            <a:ext cx="6883349" cy="399782"/>
          </a:xfrm>
        </p:spPr>
        <p:txBody>
          <a:bodyPr/>
          <a:lstStyle>
            <a:lvl1pPr marL="0" indent="0">
              <a:buFontTx/>
              <a:buNone/>
              <a:defRPr b="1" spc="50" baseline="0">
                <a:solidFill>
                  <a:schemeClr val="tx2"/>
                </a:solidFill>
              </a:defRPr>
            </a:lvl1pPr>
          </a:lstStyle>
          <a:p>
            <a:pPr lvl="0"/>
            <a:r>
              <a:rPr lang="en-US" dirty="0"/>
              <a:t>CLICK TO EDIT MASTER TEXT STYLES</a:t>
            </a:r>
          </a:p>
        </p:txBody>
      </p:sp>
      <p:sp>
        <p:nvSpPr>
          <p:cNvPr id="7" name="Slide Number Placeholder 6"/>
          <p:cNvSpPr>
            <a:spLocks noGrp="1"/>
          </p:cNvSpPr>
          <p:nvPr>
            <p:ph type="sldNum" sz="quarter" idx="12"/>
          </p:nvPr>
        </p:nvSpPr>
        <p:spPr>
          <a:xfrm>
            <a:off x="8726520" y="6228588"/>
            <a:ext cx="2743200" cy="365125"/>
          </a:xfrm>
          <a:prstGeom prst="rect">
            <a:avLst/>
          </a:prstGeom>
        </p:spPr>
        <p:txBody>
          <a:bodyPr/>
          <a:lstStyle>
            <a:lvl1pPr>
              <a:defRPr>
                <a:solidFill>
                  <a:schemeClr val="accent3">
                    <a:lumMod val="50000"/>
                  </a:schemeClr>
                </a:solidFill>
              </a:defRPr>
            </a:lvl1pPr>
          </a:lstStyle>
          <a:p>
            <a:fld id="{A3DA3D6A-6DDB-44AC-922F-0D6A3F925C34}" type="slidenum">
              <a:rPr lang="en-US" smtClean="0"/>
              <a:pPr/>
              <a:t>‹#›</a:t>
            </a:fld>
            <a:endParaRPr lang="en-US" dirty="0"/>
          </a:p>
        </p:txBody>
      </p:sp>
      <p:sp>
        <p:nvSpPr>
          <p:cNvPr id="6" name="Content Placeholder 3">
            <a:extLst>
              <a:ext uri="{FF2B5EF4-FFF2-40B4-BE49-F238E27FC236}">
                <a16:creationId xmlns:a16="http://schemas.microsoft.com/office/drawing/2014/main" id="{9D5CCB4A-33C3-42FE-94C6-F2D4FD1B9651}"/>
              </a:ext>
            </a:extLst>
          </p:cNvPr>
          <p:cNvSpPr>
            <a:spLocks noGrp="1"/>
          </p:cNvSpPr>
          <p:nvPr>
            <p:ph sz="half" idx="14" hasCustomPrompt="1"/>
          </p:nvPr>
        </p:nvSpPr>
        <p:spPr>
          <a:xfrm>
            <a:off x="4586371" y="2475621"/>
            <a:ext cx="6883348" cy="399783"/>
          </a:xfrm>
        </p:spPr>
        <p:txBody>
          <a:bodyPr/>
          <a:lstStyle>
            <a:lvl1pPr marL="0" indent="0">
              <a:lnSpc>
                <a:spcPts val="1800"/>
              </a:lnSpc>
              <a:spcBef>
                <a:spcPts val="0"/>
              </a:spcBef>
              <a:buFontTx/>
              <a:buNone/>
              <a:defRPr sz="2400" b="0">
                <a:solidFill>
                  <a:schemeClr val="tx2"/>
                </a:solidFill>
              </a:defRPr>
            </a:lvl1pPr>
            <a:lvl2pPr marL="457200" indent="0">
              <a:buFontTx/>
              <a:buNone/>
              <a:defRPr/>
            </a:lvl2pPr>
          </a:lstStyle>
          <a:p>
            <a:pPr lvl="0"/>
            <a:r>
              <a:rPr lang="en-US" dirty="0"/>
              <a:t>Second level</a:t>
            </a:r>
          </a:p>
        </p:txBody>
      </p:sp>
      <p:sp>
        <p:nvSpPr>
          <p:cNvPr id="8" name="Content Placeholder 3">
            <a:extLst>
              <a:ext uri="{FF2B5EF4-FFF2-40B4-BE49-F238E27FC236}">
                <a16:creationId xmlns:a16="http://schemas.microsoft.com/office/drawing/2014/main" id="{9C6B6D36-A3F3-4241-BFEE-AE69AF5BBA03}"/>
              </a:ext>
            </a:extLst>
          </p:cNvPr>
          <p:cNvSpPr>
            <a:spLocks noGrp="1"/>
          </p:cNvSpPr>
          <p:nvPr>
            <p:ph sz="half" idx="15" hasCustomPrompt="1"/>
          </p:nvPr>
        </p:nvSpPr>
        <p:spPr>
          <a:xfrm>
            <a:off x="4586371" y="2996589"/>
            <a:ext cx="6883348" cy="2269474"/>
          </a:xfrm>
        </p:spPr>
        <p:txBody>
          <a:bodyPr/>
          <a:lstStyle>
            <a:lvl1pPr marL="0" indent="0">
              <a:lnSpc>
                <a:spcPts val="2800"/>
              </a:lnSpc>
              <a:spcBef>
                <a:spcPts val="1800"/>
              </a:spcBef>
              <a:buFontTx/>
              <a:buNone/>
              <a:defRPr sz="2000" b="0">
                <a:solidFill>
                  <a:schemeClr val="bg2">
                    <a:lumMod val="50000"/>
                  </a:schemeClr>
                </a:solidFill>
              </a:defRPr>
            </a:lvl1pPr>
            <a:lvl2pPr marL="457200" indent="0">
              <a:buFontTx/>
              <a:buNone/>
              <a:defRPr/>
            </a:lvl2pPr>
          </a:lstStyle>
          <a:p>
            <a:pPr lvl="0"/>
            <a:r>
              <a:rPr lang="en-US" dirty="0"/>
              <a:t>Second level</a:t>
            </a:r>
          </a:p>
        </p:txBody>
      </p:sp>
      <p:sp>
        <p:nvSpPr>
          <p:cNvPr id="2" name="Title 1">
            <a:extLst>
              <a:ext uri="{FF2B5EF4-FFF2-40B4-BE49-F238E27FC236}">
                <a16:creationId xmlns:a16="http://schemas.microsoft.com/office/drawing/2014/main" id="{D6A670BE-C1AE-402B-B330-F2D0ABC76650}"/>
              </a:ext>
            </a:extLst>
          </p:cNvPr>
          <p:cNvSpPr>
            <a:spLocks noGrp="1"/>
          </p:cNvSpPr>
          <p:nvPr>
            <p:ph type="title"/>
          </p:nvPr>
        </p:nvSpPr>
        <p:spPr>
          <a:xfrm>
            <a:off x="234356" y="317726"/>
            <a:ext cx="11702540" cy="696065"/>
          </a:xfrm>
        </p:spPr>
        <p:txBody>
          <a:bodyPr/>
          <a:lstStyle/>
          <a:p>
            <a:r>
              <a:rPr lang="en-US"/>
              <a:t>Click to edit Master title style</a:t>
            </a:r>
          </a:p>
        </p:txBody>
      </p:sp>
      <p:sp>
        <p:nvSpPr>
          <p:cNvPr id="9" name="Rectangle 8">
            <a:extLst>
              <a:ext uri="{FF2B5EF4-FFF2-40B4-BE49-F238E27FC236}">
                <a16:creationId xmlns:a16="http://schemas.microsoft.com/office/drawing/2014/main" id="{1CEDA71C-5FE9-45E6-A8A2-207026EDDB9D}"/>
              </a:ext>
            </a:extLst>
          </p:cNvPr>
          <p:cNvSpPr/>
          <p:nvPr/>
        </p:nvSpPr>
        <p:spPr>
          <a:xfrm>
            <a:off x="1" y="1143000"/>
            <a:ext cx="2703442" cy="481053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Picture Placeholder 2">
            <a:extLst>
              <a:ext uri="{FF2B5EF4-FFF2-40B4-BE49-F238E27FC236}">
                <a16:creationId xmlns:a16="http://schemas.microsoft.com/office/drawing/2014/main" id="{079CDF42-0A10-487C-9CDD-2064A4491E45}"/>
              </a:ext>
            </a:extLst>
          </p:cNvPr>
          <p:cNvSpPr>
            <a:spLocks noGrp="1"/>
          </p:cNvSpPr>
          <p:nvPr>
            <p:ph type="pic" sz="quarter" idx="13"/>
          </p:nvPr>
        </p:nvSpPr>
        <p:spPr>
          <a:xfrm>
            <a:off x="981249" y="1990878"/>
            <a:ext cx="3249612" cy="3138488"/>
          </a:xfrm>
          <a:prstGeom prst="ellipse">
            <a:avLst/>
          </a:prstGeom>
        </p:spPr>
        <p:txBody>
          <a:bodyPr/>
          <a:lstStyle/>
          <a:p>
            <a:r>
              <a:rPr lang="en-US" dirty="0"/>
              <a:t>Click icon to add picture</a:t>
            </a:r>
          </a:p>
        </p:txBody>
      </p:sp>
    </p:spTree>
    <p:extLst>
      <p:ext uri="{BB962C8B-B14F-4D97-AF65-F5344CB8AC3E}">
        <p14:creationId xmlns:p14="http://schemas.microsoft.com/office/powerpoint/2010/main" val="98747601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bio slide - 3 people">
    <p:spTree>
      <p:nvGrpSpPr>
        <p:cNvPr id="1" name=""/>
        <p:cNvGrpSpPr/>
        <p:nvPr/>
      </p:nvGrpSpPr>
      <p:grpSpPr>
        <a:xfrm>
          <a:off x="0" y="0"/>
          <a:ext cx="0" cy="0"/>
          <a:chOff x="0" y="0"/>
          <a:chExt cx="0" cy="0"/>
        </a:xfrm>
      </p:grpSpPr>
      <p:sp>
        <p:nvSpPr>
          <p:cNvPr id="34" name="Rectangle 33">
            <a:extLst>
              <a:ext uri="{FF2B5EF4-FFF2-40B4-BE49-F238E27FC236}">
                <a16:creationId xmlns:a16="http://schemas.microsoft.com/office/drawing/2014/main" id="{EA36C6DE-7493-4096-A630-1DB595D4380B}"/>
              </a:ext>
            </a:extLst>
          </p:cNvPr>
          <p:cNvSpPr/>
          <p:nvPr/>
        </p:nvSpPr>
        <p:spPr>
          <a:xfrm>
            <a:off x="1" y="1143000"/>
            <a:ext cx="1888434" cy="481053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a:extLst>
              <a:ext uri="{FF2B5EF4-FFF2-40B4-BE49-F238E27FC236}">
                <a16:creationId xmlns:a16="http://schemas.microsoft.com/office/drawing/2014/main" id="{8305FA41-11C7-4CE8-9EC6-90EEDBD3CD63}"/>
              </a:ext>
            </a:extLst>
          </p:cNvPr>
          <p:cNvSpPr/>
          <p:nvPr userDrawn="1"/>
        </p:nvSpPr>
        <p:spPr>
          <a:xfrm>
            <a:off x="1" y="1143000"/>
            <a:ext cx="1888434" cy="481053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lide Number Placeholder 2">
            <a:extLst>
              <a:ext uri="{FF2B5EF4-FFF2-40B4-BE49-F238E27FC236}">
                <a16:creationId xmlns:a16="http://schemas.microsoft.com/office/drawing/2014/main" id="{A671A609-F31D-4703-9E51-07BED48AD36D}"/>
              </a:ext>
            </a:extLst>
          </p:cNvPr>
          <p:cNvSpPr>
            <a:spLocks noGrp="1"/>
          </p:cNvSpPr>
          <p:nvPr>
            <p:ph type="sldNum" sz="quarter" idx="12"/>
          </p:nvPr>
        </p:nvSpPr>
        <p:spPr>
          <a:xfrm>
            <a:off x="8718176" y="6228588"/>
            <a:ext cx="2743200" cy="365125"/>
          </a:xfrm>
          <a:prstGeom prst="rect">
            <a:avLst/>
          </a:prstGeom>
        </p:spPr>
        <p:txBody>
          <a:bodyPr/>
          <a:lstStyle>
            <a:lvl1pPr>
              <a:defRPr>
                <a:solidFill>
                  <a:schemeClr val="accent3">
                    <a:lumMod val="50000"/>
                  </a:schemeClr>
                </a:solidFill>
              </a:defRPr>
            </a:lvl1pPr>
          </a:lstStyle>
          <a:p>
            <a:fld id="{A3DA3D6A-6DDB-44AC-922F-0D6A3F925C34}" type="slidenum">
              <a:rPr lang="en-US" smtClean="0"/>
              <a:pPr/>
              <a:t>‹#›</a:t>
            </a:fld>
            <a:endParaRPr lang="en-US" dirty="0"/>
          </a:p>
        </p:txBody>
      </p:sp>
      <p:cxnSp>
        <p:nvCxnSpPr>
          <p:cNvPr id="13" name="Straight Connector 12">
            <a:extLst>
              <a:ext uri="{FF2B5EF4-FFF2-40B4-BE49-F238E27FC236}">
                <a16:creationId xmlns:a16="http://schemas.microsoft.com/office/drawing/2014/main" id="{AA75E743-6869-4603-B881-E4D57FF8934C}"/>
              </a:ext>
            </a:extLst>
          </p:cNvPr>
          <p:cNvCxnSpPr/>
          <p:nvPr/>
        </p:nvCxnSpPr>
        <p:spPr>
          <a:xfrm>
            <a:off x="11506200" y="6214812"/>
            <a:ext cx="0" cy="405063"/>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sp>
        <p:nvSpPr>
          <p:cNvPr id="25" name="Content Placeholder 3">
            <a:extLst>
              <a:ext uri="{FF2B5EF4-FFF2-40B4-BE49-F238E27FC236}">
                <a16:creationId xmlns:a16="http://schemas.microsoft.com/office/drawing/2014/main" id="{0E737B36-7537-46A3-AC07-7064F9AD5CB0}"/>
              </a:ext>
            </a:extLst>
          </p:cNvPr>
          <p:cNvSpPr>
            <a:spLocks noGrp="1"/>
          </p:cNvSpPr>
          <p:nvPr>
            <p:ph sz="half" idx="2" hasCustomPrompt="1"/>
          </p:nvPr>
        </p:nvSpPr>
        <p:spPr>
          <a:xfrm>
            <a:off x="2710394" y="1210935"/>
            <a:ext cx="8182859" cy="399782"/>
          </a:xfrm>
        </p:spPr>
        <p:txBody>
          <a:bodyPr/>
          <a:lstStyle>
            <a:lvl1pPr marL="0" indent="0">
              <a:buFontTx/>
              <a:buNone/>
              <a:defRPr sz="2000" b="1" spc="50" baseline="0">
                <a:solidFill>
                  <a:schemeClr val="tx2"/>
                </a:solidFill>
              </a:defRPr>
            </a:lvl1pPr>
          </a:lstStyle>
          <a:p>
            <a:pPr lvl="0"/>
            <a:r>
              <a:rPr lang="en-US" dirty="0"/>
              <a:t>CLICK TO EDIT MASTER TEXT STYLES</a:t>
            </a:r>
          </a:p>
        </p:txBody>
      </p:sp>
      <p:sp>
        <p:nvSpPr>
          <p:cNvPr id="26" name="Content Placeholder 3">
            <a:extLst>
              <a:ext uri="{FF2B5EF4-FFF2-40B4-BE49-F238E27FC236}">
                <a16:creationId xmlns:a16="http://schemas.microsoft.com/office/drawing/2014/main" id="{B622F109-88CE-4AB4-B20C-5131A0874AD6}"/>
              </a:ext>
            </a:extLst>
          </p:cNvPr>
          <p:cNvSpPr>
            <a:spLocks noGrp="1"/>
          </p:cNvSpPr>
          <p:nvPr>
            <p:ph sz="half" idx="14" hasCustomPrompt="1"/>
          </p:nvPr>
        </p:nvSpPr>
        <p:spPr>
          <a:xfrm>
            <a:off x="2710395" y="1607898"/>
            <a:ext cx="8182859" cy="318979"/>
          </a:xfrm>
        </p:spPr>
        <p:txBody>
          <a:bodyPr/>
          <a:lstStyle>
            <a:lvl1pPr marL="0" indent="0">
              <a:lnSpc>
                <a:spcPts val="1000"/>
              </a:lnSpc>
              <a:spcBef>
                <a:spcPts val="0"/>
              </a:spcBef>
              <a:buFontTx/>
              <a:buNone/>
              <a:defRPr sz="1600" b="0">
                <a:solidFill>
                  <a:schemeClr val="tx2"/>
                </a:solidFill>
              </a:defRPr>
            </a:lvl1pPr>
            <a:lvl2pPr marL="457200" indent="0">
              <a:buFontTx/>
              <a:buNone/>
              <a:defRPr/>
            </a:lvl2pPr>
          </a:lstStyle>
          <a:p>
            <a:pPr lvl="0"/>
            <a:r>
              <a:rPr lang="en-US" dirty="0"/>
              <a:t>Second level</a:t>
            </a:r>
          </a:p>
        </p:txBody>
      </p:sp>
      <p:sp>
        <p:nvSpPr>
          <p:cNvPr id="27" name="Content Placeholder 3">
            <a:extLst>
              <a:ext uri="{FF2B5EF4-FFF2-40B4-BE49-F238E27FC236}">
                <a16:creationId xmlns:a16="http://schemas.microsoft.com/office/drawing/2014/main" id="{7A5EECAB-4579-482F-90BD-921F75D27833}"/>
              </a:ext>
            </a:extLst>
          </p:cNvPr>
          <p:cNvSpPr>
            <a:spLocks noGrp="1"/>
          </p:cNvSpPr>
          <p:nvPr>
            <p:ph sz="half" idx="19" hasCustomPrompt="1"/>
          </p:nvPr>
        </p:nvSpPr>
        <p:spPr>
          <a:xfrm>
            <a:off x="2710395" y="1887030"/>
            <a:ext cx="8182860" cy="696064"/>
          </a:xfrm>
        </p:spPr>
        <p:txBody>
          <a:bodyPr/>
          <a:lstStyle>
            <a:lvl1pPr marL="0" indent="0">
              <a:lnSpc>
                <a:spcPts val="1600"/>
              </a:lnSpc>
              <a:spcBef>
                <a:spcPts val="1800"/>
              </a:spcBef>
              <a:buFontTx/>
              <a:buNone/>
              <a:defRPr sz="1600" b="0">
                <a:solidFill>
                  <a:schemeClr val="bg2">
                    <a:lumMod val="50000"/>
                  </a:schemeClr>
                </a:solidFill>
              </a:defRPr>
            </a:lvl1pPr>
            <a:lvl2pPr marL="457200" indent="0">
              <a:buFontTx/>
              <a:buNone/>
              <a:defRPr/>
            </a:lvl2pPr>
          </a:lstStyle>
          <a:p>
            <a:pPr lvl="0"/>
            <a:r>
              <a:rPr lang="en-US" dirty="0"/>
              <a:t>Second level</a:t>
            </a:r>
          </a:p>
        </p:txBody>
      </p:sp>
      <p:sp>
        <p:nvSpPr>
          <p:cNvPr id="28" name="Content Placeholder 3">
            <a:extLst>
              <a:ext uri="{FF2B5EF4-FFF2-40B4-BE49-F238E27FC236}">
                <a16:creationId xmlns:a16="http://schemas.microsoft.com/office/drawing/2014/main" id="{6DC391E3-1B4E-4D5B-BE60-2A144286FA2F}"/>
              </a:ext>
            </a:extLst>
          </p:cNvPr>
          <p:cNvSpPr>
            <a:spLocks noGrp="1"/>
          </p:cNvSpPr>
          <p:nvPr>
            <p:ph sz="half" idx="20" hasCustomPrompt="1"/>
          </p:nvPr>
        </p:nvSpPr>
        <p:spPr>
          <a:xfrm>
            <a:off x="2710394" y="2845954"/>
            <a:ext cx="8182859" cy="399782"/>
          </a:xfrm>
        </p:spPr>
        <p:txBody>
          <a:bodyPr/>
          <a:lstStyle>
            <a:lvl1pPr marL="0" indent="0">
              <a:buFontTx/>
              <a:buNone/>
              <a:defRPr sz="2000" b="1" spc="50" baseline="0">
                <a:solidFill>
                  <a:schemeClr val="tx2"/>
                </a:solidFill>
              </a:defRPr>
            </a:lvl1pPr>
          </a:lstStyle>
          <a:p>
            <a:pPr lvl="0"/>
            <a:r>
              <a:rPr lang="en-US" dirty="0"/>
              <a:t>CLICK TO EDIT MASTER TEXT STYLES</a:t>
            </a:r>
          </a:p>
        </p:txBody>
      </p:sp>
      <p:sp>
        <p:nvSpPr>
          <p:cNvPr id="29" name="Content Placeholder 3">
            <a:extLst>
              <a:ext uri="{FF2B5EF4-FFF2-40B4-BE49-F238E27FC236}">
                <a16:creationId xmlns:a16="http://schemas.microsoft.com/office/drawing/2014/main" id="{BEEB9BF8-5B4D-47BC-A617-56316FE88BB4}"/>
              </a:ext>
            </a:extLst>
          </p:cNvPr>
          <p:cNvSpPr>
            <a:spLocks noGrp="1"/>
          </p:cNvSpPr>
          <p:nvPr>
            <p:ph sz="half" idx="21" hasCustomPrompt="1"/>
          </p:nvPr>
        </p:nvSpPr>
        <p:spPr>
          <a:xfrm>
            <a:off x="2710395" y="3242917"/>
            <a:ext cx="8182859" cy="399783"/>
          </a:xfrm>
        </p:spPr>
        <p:txBody>
          <a:bodyPr/>
          <a:lstStyle>
            <a:lvl1pPr marL="0" indent="0">
              <a:lnSpc>
                <a:spcPts val="1000"/>
              </a:lnSpc>
              <a:spcBef>
                <a:spcPts val="0"/>
              </a:spcBef>
              <a:buFontTx/>
              <a:buNone/>
              <a:defRPr sz="1600" b="0">
                <a:solidFill>
                  <a:schemeClr val="tx2"/>
                </a:solidFill>
              </a:defRPr>
            </a:lvl1pPr>
            <a:lvl2pPr marL="457200" indent="0">
              <a:buFontTx/>
              <a:buNone/>
              <a:defRPr/>
            </a:lvl2pPr>
          </a:lstStyle>
          <a:p>
            <a:pPr lvl="0"/>
            <a:r>
              <a:rPr lang="en-US" dirty="0"/>
              <a:t>Second level</a:t>
            </a:r>
          </a:p>
        </p:txBody>
      </p:sp>
      <p:sp>
        <p:nvSpPr>
          <p:cNvPr id="30" name="Content Placeholder 3">
            <a:extLst>
              <a:ext uri="{FF2B5EF4-FFF2-40B4-BE49-F238E27FC236}">
                <a16:creationId xmlns:a16="http://schemas.microsoft.com/office/drawing/2014/main" id="{51B0431F-B81E-4CFC-A537-D53B26387632}"/>
              </a:ext>
            </a:extLst>
          </p:cNvPr>
          <p:cNvSpPr>
            <a:spLocks noGrp="1"/>
          </p:cNvSpPr>
          <p:nvPr>
            <p:ph sz="half" idx="22" hasCustomPrompt="1"/>
          </p:nvPr>
        </p:nvSpPr>
        <p:spPr>
          <a:xfrm>
            <a:off x="2710395" y="3562057"/>
            <a:ext cx="8182860" cy="602756"/>
          </a:xfrm>
        </p:spPr>
        <p:txBody>
          <a:bodyPr/>
          <a:lstStyle>
            <a:lvl1pPr marL="0" indent="0">
              <a:lnSpc>
                <a:spcPts val="1400"/>
              </a:lnSpc>
              <a:spcBef>
                <a:spcPts val="1800"/>
              </a:spcBef>
              <a:buFontTx/>
              <a:buNone/>
              <a:defRPr sz="1600" b="0">
                <a:solidFill>
                  <a:schemeClr val="bg2">
                    <a:lumMod val="50000"/>
                  </a:schemeClr>
                </a:solidFill>
              </a:defRPr>
            </a:lvl1pPr>
            <a:lvl2pPr marL="457200" indent="0">
              <a:buFontTx/>
              <a:buNone/>
              <a:defRPr/>
            </a:lvl2pPr>
          </a:lstStyle>
          <a:p>
            <a:pPr lvl="0"/>
            <a:r>
              <a:rPr lang="en-US" dirty="0"/>
              <a:t>Second level</a:t>
            </a:r>
          </a:p>
        </p:txBody>
      </p:sp>
      <p:sp>
        <p:nvSpPr>
          <p:cNvPr id="31" name="Content Placeholder 3">
            <a:extLst>
              <a:ext uri="{FF2B5EF4-FFF2-40B4-BE49-F238E27FC236}">
                <a16:creationId xmlns:a16="http://schemas.microsoft.com/office/drawing/2014/main" id="{E1D6CA68-A721-4605-8C9C-5705933292AB}"/>
              </a:ext>
            </a:extLst>
          </p:cNvPr>
          <p:cNvSpPr>
            <a:spLocks noGrp="1"/>
          </p:cNvSpPr>
          <p:nvPr>
            <p:ph sz="half" idx="23" hasCustomPrompt="1"/>
          </p:nvPr>
        </p:nvSpPr>
        <p:spPr>
          <a:xfrm>
            <a:off x="2710394" y="4352605"/>
            <a:ext cx="8182859" cy="399782"/>
          </a:xfrm>
        </p:spPr>
        <p:txBody>
          <a:bodyPr/>
          <a:lstStyle>
            <a:lvl1pPr marL="0" indent="0">
              <a:buFontTx/>
              <a:buNone/>
              <a:defRPr sz="2000" b="1" spc="50" baseline="0">
                <a:solidFill>
                  <a:schemeClr val="tx2"/>
                </a:solidFill>
              </a:defRPr>
            </a:lvl1pPr>
          </a:lstStyle>
          <a:p>
            <a:pPr lvl="0"/>
            <a:r>
              <a:rPr lang="en-US" dirty="0"/>
              <a:t>CLICK TO EDIT MASTER TEXT STYLES</a:t>
            </a:r>
          </a:p>
        </p:txBody>
      </p:sp>
      <p:sp>
        <p:nvSpPr>
          <p:cNvPr id="32" name="Content Placeholder 3">
            <a:extLst>
              <a:ext uri="{FF2B5EF4-FFF2-40B4-BE49-F238E27FC236}">
                <a16:creationId xmlns:a16="http://schemas.microsoft.com/office/drawing/2014/main" id="{739D915C-7BFE-4D73-A6B8-6134F3D09F43}"/>
              </a:ext>
            </a:extLst>
          </p:cNvPr>
          <p:cNvSpPr>
            <a:spLocks noGrp="1"/>
          </p:cNvSpPr>
          <p:nvPr>
            <p:ph sz="half" idx="24" hasCustomPrompt="1"/>
          </p:nvPr>
        </p:nvSpPr>
        <p:spPr>
          <a:xfrm>
            <a:off x="2710395" y="4749568"/>
            <a:ext cx="8182859" cy="399783"/>
          </a:xfrm>
        </p:spPr>
        <p:txBody>
          <a:bodyPr/>
          <a:lstStyle>
            <a:lvl1pPr marL="0" indent="0">
              <a:lnSpc>
                <a:spcPts val="1000"/>
              </a:lnSpc>
              <a:spcBef>
                <a:spcPts val="0"/>
              </a:spcBef>
              <a:buFontTx/>
              <a:buNone/>
              <a:defRPr sz="1600" b="0">
                <a:solidFill>
                  <a:schemeClr val="tx2"/>
                </a:solidFill>
              </a:defRPr>
            </a:lvl1pPr>
            <a:lvl2pPr marL="457200" indent="0">
              <a:buFontTx/>
              <a:buNone/>
              <a:defRPr/>
            </a:lvl2pPr>
          </a:lstStyle>
          <a:p>
            <a:pPr lvl="0"/>
            <a:r>
              <a:rPr lang="en-US" dirty="0"/>
              <a:t>Second level</a:t>
            </a:r>
          </a:p>
        </p:txBody>
      </p:sp>
      <p:sp>
        <p:nvSpPr>
          <p:cNvPr id="33" name="Content Placeholder 3">
            <a:extLst>
              <a:ext uri="{FF2B5EF4-FFF2-40B4-BE49-F238E27FC236}">
                <a16:creationId xmlns:a16="http://schemas.microsoft.com/office/drawing/2014/main" id="{24EB21E1-71DC-44E9-9477-44080B6162BF}"/>
              </a:ext>
            </a:extLst>
          </p:cNvPr>
          <p:cNvSpPr>
            <a:spLocks noGrp="1"/>
          </p:cNvSpPr>
          <p:nvPr>
            <p:ph sz="half" idx="25" hasCustomPrompt="1"/>
          </p:nvPr>
        </p:nvSpPr>
        <p:spPr>
          <a:xfrm>
            <a:off x="2710395" y="5068708"/>
            <a:ext cx="8182860" cy="679228"/>
          </a:xfrm>
        </p:spPr>
        <p:txBody>
          <a:bodyPr/>
          <a:lstStyle>
            <a:lvl1pPr marL="0" indent="0">
              <a:lnSpc>
                <a:spcPts val="1400"/>
              </a:lnSpc>
              <a:spcBef>
                <a:spcPts val="1800"/>
              </a:spcBef>
              <a:buFontTx/>
              <a:buNone/>
              <a:defRPr sz="1600" b="0">
                <a:solidFill>
                  <a:schemeClr val="bg2">
                    <a:lumMod val="50000"/>
                  </a:schemeClr>
                </a:solidFill>
              </a:defRPr>
            </a:lvl1pPr>
            <a:lvl2pPr marL="457200" indent="0">
              <a:buFontTx/>
              <a:buNone/>
              <a:defRPr/>
            </a:lvl2pPr>
          </a:lstStyle>
          <a:p>
            <a:pPr lvl="0"/>
            <a:r>
              <a:rPr lang="en-US" dirty="0"/>
              <a:t>Second level</a:t>
            </a:r>
          </a:p>
        </p:txBody>
      </p:sp>
      <p:sp>
        <p:nvSpPr>
          <p:cNvPr id="2" name="Title 1">
            <a:extLst>
              <a:ext uri="{FF2B5EF4-FFF2-40B4-BE49-F238E27FC236}">
                <a16:creationId xmlns:a16="http://schemas.microsoft.com/office/drawing/2014/main" id="{51ECA86B-754C-42A0-AE3D-C84C89EF9F3D}"/>
              </a:ext>
            </a:extLst>
          </p:cNvPr>
          <p:cNvSpPr>
            <a:spLocks noGrp="1"/>
          </p:cNvSpPr>
          <p:nvPr>
            <p:ph type="title"/>
          </p:nvPr>
        </p:nvSpPr>
        <p:spPr>
          <a:xfrm>
            <a:off x="119271" y="317726"/>
            <a:ext cx="11820316" cy="696065"/>
          </a:xfrm>
        </p:spPr>
        <p:txBody>
          <a:bodyPr/>
          <a:lstStyle/>
          <a:p>
            <a:r>
              <a:rPr lang="en-US"/>
              <a:t>Click to edit Master title style</a:t>
            </a:r>
          </a:p>
        </p:txBody>
      </p:sp>
      <p:sp>
        <p:nvSpPr>
          <p:cNvPr id="3" name="Picture Placeholder 2">
            <a:extLst>
              <a:ext uri="{FF2B5EF4-FFF2-40B4-BE49-F238E27FC236}">
                <a16:creationId xmlns:a16="http://schemas.microsoft.com/office/drawing/2014/main" id="{5FD5DA23-0BF7-451F-AC98-6E689757AA84}"/>
              </a:ext>
            </a:extLst>
          </p:cNvPr>
          <p:cNvSpPr>
            <a:spLocks noGrp="1"/>
          </p:cNvSpPr>
          <p:nvPr>
            <p:ph type="pic" sz="quarter" idx="13"/>
          </p:nvPr>
        </p:nvSpPr>
        <p:spPr>
          <a:xfrm>
            <a:off x="1224741" y="1364342"/>
            <a:ext cx="1267048" cy="1223720"/>
          </a:xfrm>
          <a:prstGeom prst="ellipse">
            <a:avLst/>
          </a:prstGeom>
        </p:spPr>
        <p:txBody>
          <a:bodyPr/>
          <a:lstStyle>
            <a:lvl1pPr>
              <a:defRPr sz="1000"/>
            </a:lvl1pPr>
          </a:lstStyle>
          <a:p>
            <a:r>
              <a:rPr lang="en-US" dirty="0"/>
              <a:t>Click icon to add picture</a:t>
            </a:r>
          </a:p>
        </p:txBody>
      </p:sp>
      <p:sp>
        <p:nvSpPr>
          <p:cNvPr id="21" name="Picture Placeholder 2">
            <a:extLst>
              <a:ext uri="{FF2B5EF4-FFF2-40B4-BE49-F238E27FC236}">
                <a16:creationId xmlns:a16="http://schemas.microsoft.com/office/drawing/2014/main" id="{08852A02-45F5-473D-8EDB-D1FAA9182858}"/>
              </a:ext>
            </a:extLst>
          </p:cNvPr>
          <p:cNvSpPr>
            <a:spLocks noGrp="1"/>
          </p:cNvSpPr>
          <p:nvPr>
            <p:ph type="pic" sz="quarter" idx="15"/>
          </p:nvPr>
        </p:nvSpPr>
        <p:spPr>
          <a:xfrm>
            <a:off x="1224741" y="3009962"/>
            <a:ext cx="1267048" cy="1223720"/>
          </a:xfrm>
          <a:prstGeom prst="ellipse">
            <a:avLst/>
          </a:prstGeom>
        </p:spPr>
        <p:txBody>
          <a:bodyPr/>
          <a:lstStyle>
            <a:lvl1pPr>
              <a:defRPr sz="1000"/>
            </a:lvl1pPr>
          </a:lstStyle>
          <a:p>
            <a:r>
              <a:rPr lang="en-US" dirty="0"/>
              <a:t>Click icon to add picture</a:t>
            </a:r>
          </a:p>
        </p:txBody>
      </p:sp>
      <p:sp>
        <p:nvSpPr>
          <p:cNvPr id="23" name="Picture Placeholder 2">
            <a:extLst>
              <a:ext uri="{FF2B5EF4-FFF2-40B4-BE49-F238E27FC236}">
                <a16:creationId xmlns:a16="http://schemas.microsoft.com/office/drawing/2014/main" id="{1EBC7623-D27D-43B2-BAC1-F34E878D3484}"/>
              </a:ext>
            </a:extLst>
          </p:cNvPr>
          <p:cNvSpPr>
            <a:spLocks noGrp="1"/>
          </p:cNvSpPr>
          <p:nvPr>
            <p:ph type="pic" sz="quarter" idx="17"/>
          </p:nvPr>
        </p:nvSpPr>
        <p:spPr>
          <a:xfrm>
            <a:off x="1224741" y="4524216"/>
            <a:ext cx="1267048" cy="1223720"/>
          </a:xfrm>
          <a:prstGeom prst="ellipse">
            <a:avLst/>
          </a:prstGeom>
        </p:spPr>
        <p:txBody>
          <a:bodyPr/>
          <a:lstStyle>
            <a:lvl1pPr>
              <a:defRPr sz="1000"/>
            </a:lvl1pPr>
          </a:lstStyle>
          <a:p>
            <a:r>
              <a:rPr lang="en-US" dirty="0"/>
              <a:t>Click icon to add picture</a:t>
            </a:r>
          </a:p>
        </p:txBody>
      </p:sp>
      <p:cxnSp>
        <p:nvCxnSpPr>
          <p:cNvPr id="22" name="Straight Connector 21">
            <a:extLst>
              <a:ext uri="{FF2B5EF4-FFF2-40B4-BE49-F238E27FC236}">
                <a16:creationId xmlns:a16="http://schemas.microsoft.com/office/drawing/2014/main" id="{D747697F-D5D0-4C7F-B594-E70E98900797}"/>
              </a:ext>
            </a:extLst>
          </p:cNvPr>
          <p:cNvCxnSpPr/>
          <p:nvPr/>
        </p:nvCxnSpPr>
        <p:spPr>
          <a:xfrm>
            <a:off x="11506200" y="6214812"/>
            <a:ext cx="0" cy="405063"/>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id="{02AA69B6-D15E-41B8-B3FA-8087EF6B40D3}"/>
              </a:ext>
            </a:extLst>
          </p:cNvPr>
          <p:cNvCxnSpPr/>
          <p:nvPr userDrawn="1"/>
        </p:nvCxnSpPr>
        <p:spPr>
          <a:xfrm>
            <a:off x="11506200" y="6214812"/>
            <a:ext cx="0" cy="405063"/>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5544969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Closing Slide">
    <p:spTree>
      <p:nvGrpSpPr>
        <p:cNvPr id="1" name=""/>
        <p:cNvGrpSpPr/>
        <p:nvPr/>
      </p:nvGrpSpPr>
      <p:grpSpPr>
        <a:xfrm>
          <a:off x="0" y="0"/>
          <a:ext cx="0" cy="0"/>
          <a:chOff x="0" y="0"/>
          <a:chExt cx="0" cy="0"/>
        </a:xfrm>
      </p:grpSpPr>
      <p:pic>
        <p:nvPicPr>
          <p:cNvPr id="10" name="Picture 9" descr="A picture containing text&#10;&#10;Description automatically generated">
            <a:extLst>
              <a:ext uri="{FF2B5EF4-FFF2-40B4-BE49-F238E27FC236}">
                <a16:creationId xmlns:a16="http://schemas.microsoft.com/office/drawing/2014/main" id="{0EC206A0-EA46-4766-B276-D26074D79FCC}"/>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1151" b="16678"/>
          <a:stretch/>
        </p:blipFill>
        <p:spPr>
          <a:xfrm>
            <a:off x="-1" y="-8797"/>
            <a:ext cx="12204963" cy="6866798"/>
          </a:xfrm>
          <a:prstGeom prst="rect">
            <a:avLst/>
          </a:prstGeom>
        </p:spPr>
      </p:pic>
      <p:sp>
        <p:nvSpPr>
          <p:cNvPr id="8" name="Rectangle 7">
            <a:extLst>
              <a:ext uri="{FF2B5EF4-FFF2-40B4-BE49-F238E27FC236}">
                <a16:creationId xmlns:a16="http://schemas.microsoft.com/office/drawing/2014/main" id="{DB52505D-894F-483F-84C1-0398422CF7F3}"/>
              </a:ext>
            </a:extLst>
          </p:cNvPr>
          <p:cNvSpPr/>
          <p:nvPr/>
        </p:nvSpPr>
        <p:spPr>
          <a:xfrm>
            <a:off x="0" y="1138200"/>
            <a:ext cx="12204963" cy="4591392"/>
          </a:xfrm>
          <a:prstGeom prst="rect">
            <a:avLst/>
          </a:prstGeom>
          <a:solidFill>
            <a:srgbClr val="294C59">
              <a:alpha val="8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5219801" y="2236700"/>
            <a:ext cx="5850253" cy="2283163"/>
          </a:xfrm>
          <a:prstGeom prst="rect">
            <a:avLst/>
          </a:prstGeom>
        </p:spPr>
        <p:txBody>
          <a:bodyPr anchor="ctr">
            <a:normAutofit/>
          </a:bodyPr>
          <a:lstStyle>
            <a:lvl1pPr>
              <a:defRPr sz="2400" b="0">
                <a:solidFill>
                  <a:schemeClr val="bg1"/>
                </a:solidFill>
                <a:latin typeface="+mn-lt"/>
              </a:defRPr>
            </a:lvl1pPr>
          </a:lstStyle>
          <a:p>
            <a:r>
              <a:rPr lang="en-US"/>
              <a:t>Click to edit Master title style</a:t>
            </a:r>
            <a:endParaRPr lang="en-US" dirty="0"/>
          </a:p>
        </p:txBody>
      </p:sp>
      <p:cxnSp>
        <p:nvCxnSpPr>
          <p:cNvPr id="14" name="Straight Connector 13">
            <a:extLst>
              <a:ext uri="{FF2B5EF4-FFF2-40B4-BE49-F238E27FC236}">
                <a16:creationId xmlns:a16="http://schemas.microsoft.com/office/drawing/2014/main" id="{0C84B55F-8E08-4526-9583-79FD738BC718}"/>
              </a:ext>
            </a:extLst>
          </p:cNvPr>
          <p:cNvCxnSpPr>
            <a:cxnSpLocks/>
          </p:cNvCxnSpPr>
          <p:nvPr/>
        </p:nvCxnSpPr>
        <p:spPr>
          <a:xfrm flipV="1">
            <a:off x="4737201" y="2236701"/>
            <a:ext cx="0" cy="2283162"/>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15" name="Title 1">
            <a:extLst>
              <a:ext uri="{FF2B5EF4-FFF2-40B4-BE49-F238E27FC236}">
                <a16:creationId xmlns:a16="http://schemas.microsoft.com/office/drawing/2014/main" id="{DDF6DDA5-EBD4-40D2-A841-A1C99559CC12}"/>
              </a:ext>
            </a:extLst>
          </p:cNvPr>
          <p:cNvSpPr txBox="1">
            <a:spLocks/>
          </p:cNvSpPr>
          <p:nvPr/>
        </p:nvSpPr>
        <p:spPr>
          <a:xfrm>
            <a:off x="1007724" y="2249265"/>
            <a:ext cx="3321084" cy="2283163"/>
          </a:xfrm>
          <a:prstGeom prst="rect">
            <a:avLst/>
          </a:prstGeom>
        </p:spPr>
        <p:txBody>
          <a:bodyPr anchor="ctr">
            <a:normAutofit/>
          </a:bodyPr>
          <a:lstStyle>
            <a:lvl1pPr algn="l" defTabSz="914400" rtl="0" eaLnBrk="1" latinLnBrk="0" hangingPunct="1">
              <a:lnSpc>
                <a:spcPct val="90000"/>
              </a:lnSpc>
              <a:spcBef>
                <a:spcPct val="0"/>
              </a:spcBef>
              <a:buNone/>
              <a:defRPr sz="4000" b="1" kern="1200">
                <a:solidFill>
                  <a:schemeClr val="bg1"/>
                </a:solidFill>
                <a:latin typeface="PT Serif" panose="020A0603040505020204" pitchFamily="18" charset="0"/>
                <a:ea typeface="+mj-ea"/>
                <a:cs typeface="+mj-cs"/>
              </a:defRPr>
            </a:lvl1pPr>
          </a:lstStyle>
          <a:p>
            <a:pPr algn="r"/>
            <a:r>
              <a:rPr lang="en-US" sz="7200" dirty="0">
                <a:solidFill>
                  <a:schemeClr val="accent5"/>
                </a:solidFill>
              </a:rPr>
              <a:t>Thank </a:t>
            </a:r>
          </a:p>
          <a:p>
            <a:pPr algn="r"/>
            <a:r>
              <a:rPr lang="en-US" sz="7200" dirty="0">
                <a:solidFill>
                  <a:schemeClr val="accent5"/>
                </a:solidFill>
              </a:rPr>
              <a:t>You</a:t>
            </a:r>
          </a:p>
        </p:txBody>
      </p:sp>
      <p:sp>
        <p:nvSpPr>
          <p:cNvPr id="5" name="TextBox 4">
            <a:extLst>
              <a:ext uri="{FF2B5EF4-FFF2-40B4-BE49-F238E27FC236}">
                <a16:creationId xmlns:a16="http://schemas.microsoft.com/office/drawing/2014/main" id="{647CF11F-1E02-4F90-AFA1-F61E63AD128B}"/>
              </a:ext>
            </a:extLst>
          </p:cNvPr>
          <p:cNvSpPr txBox="1"/>
          <p:nvPr/>
        </p:nvSpPr>
        <p:spPr>
          <a:xfrm>
            <a:off x="7706387" y="5229385"/>
            <a:ext cx="4163643" cy="369332"/>
          </a:xfrm>
          <a:prstGeom prst="rect">
            <a:avLst/>
          </a:prstGeom>
          <a:noFill/>
        </p:spPr>
        <p:txBody>
          <a:bodyPr wrap="square" rtlCol="0">
            <a:spAutoFit/>
          </a:bodyPr>
          <a:lstStyle/>
          <a:p>
            <a:pPr algn="r"/>
            <a:r>
              <a:rPr lang="en-US" spc="50" baseline="0" dirty="0" err="1">
                <a:solidFill>
                  <a:schemeClr val="accent5"/>
                </a:solidFill>
              </a:rPr>
              <a:t>JohnsonFinancialGroup.Com</a:t>
            </a:r>
            <a:endParaRPr lang="en-US" spc="50" baseline="0" dirty="0">
              <a:solidFill>
                <a:schemeClr val="accent5"/>
              </a:solidFill>
            </a:endParaRPr>
          </a:p>
        </p:txBody>
      </p:sp>
      <p:pic>
        <p:nvPicPr>
          <p:cNvPr id="16" name="Picture 15">
            <a:extLst>
              <a:ext uri="{FF2B5EF4-FFF2-40B4-BE49-F238E27FC236}">
                <a16:creationId xmlns:a16="http://schemas.microsoft.com/office/drawing/2014/main" id="{C603FD09-7427-437E-895C-17B8598383C2}"/>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8144927" y="5837173"/>
            <a:ext cx="3807700" cy="913245"/>
          </a:xfrm>
          <a:prstGeom prst="rect">
            <a:avLst/>
          </a:prstGeom>
        </p:spPr>
      </p:pic>
      <p:pic>
        <p:nvPicPr>
          <p:cNvPr id="9" name="Picture 8" descr="A picture containing text&#10;&#10;Description automatically generated">
            <a:extLst>
              <a:ext uri="{FF2B5EF4-FFF2-40B4-BE49-F238E27FC236}">
                <a16:creationId xmlns:a16="http://schemas.microsoft.com/office/drawing/2014/main" id="{B467A8F4-30A0-49D2-B957-906F2175425D}"/>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1151" b="16678"/>
          <a:stretch/>
        </p:blipFill>
        <p:spPr>
          <a:xfrm>
            <a:off x="-1" y="-8797"/>
            <a:ext cx="12204963" cy="6866798"/>
          </a:xfrm>
          <a:prstGeom prst="rect">
            <a:avLst/>
          </a:prstGeom>
        </p:spPr>
      </p:pic>
      <p:sp>
        <p:nvSpPr>
          <p:cNvPr id="11" name="Rectangle 10">
            <a:extLst>
              <a:ext uri="{FF2B5EF4-FFF2-40B4-BE49-F238E27FC236}">
                <a16:creationId xmlns:a16="http://schemas.microsoft.com/office/drawing/2014/main" id="{F764A823-6C6E-4CEB-BCD0-C34C6FFDC437}"/>
              </a:ext>
            </a:extLst>
          </p:cNvPr>
          <p:cNvSpPr/>
          <p:nvPr/>
        </p:nvSpPr>
        <p:spPr>
          <a:xfrm>
            <a:off x="0" y="1138200"/>
            <a:ext cx="12204963" cy="4591392"/>
          </a:xfrm>
          <a:prstGeom prst="rect">
            <a:avLst/>
          </a:prstGeom>
          <a:solidFill>
            <a:srgbClr val="294C59">
              <a:alpha val="8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2" name="Straight Connector 11">
            <a:extLst>
              <a:ext uri="{FF2B5EF4-FFF2-40B4-BE49-F238E27FC236}">
                <a16:creationId xmlns:a16="http://schemas.microsoft.com/office/drawing/2014/main" id="{62C3A22F-0E50-4FB5-9959-5F2AEAF68432}"/>
              </a:ext>
            </a:extLst>
          </p:cNvPr>
          <p:cNvCxnSpPr>
            <a:cxnSpLocks/>
          </p:cNvCxnSpPr>
          <p:nvPr/>
        </p:nvCxnSpPr>
        <p:spPr>
          <a:xfrm flipV="1">
            <a:off x="4737201" y="2236701"/>
            <a:ext cx="0" cy="2283162"/>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13" name="Title 1">
            <a:extLst>
              <a:ext uri="{FF2B5EF4-FFF2-40B4-BE49-F238E27FC236}">
                <a16:creationId xmlns:a16="http://schemas.microsoft.com/office/drawing/2014/main" id="{6EE491E8-0F60-4B1F-81D0-421FB0D1488B}"/>
              </a:ext>
            </a:extLst>
          </p:cNvPr>
          <p:cNvSpPr txBox="1">
            <a:spLocks/>
          </p:cNvSpPr>
          <p:nvPr/>
        </p:nvSpPr>
        <p:spPr>
          <a:xfrm>
            <a:off x="1007724" y="2249265"/>
            <a:ext cx="3321084" cy="2283163"/>
          </a:xfrm>
          <a:prstGeom prst="rect">
            <a:avLst/>
          </a:prstGeom>
        </p:spPr>
        <p:txBody>
          <a:bodyPr anchor="ctr">
            <a:normAutofit/>
          </a:bodyPr>
          <a:lstStyle>
            <a:lvl1pPr algn="l" defTabSz="914400" rtl="0" eaLnBrk="1" latinLnBrk="0" hangingPunct="1">
              <a:lnSpc>
                <a:spcPct val="90000"/>
              </a:lnSpc>
              <a:spcBef>
                <a:spcPct val="0"/>
              </a:spcBef>
              <a:buNone/>
              <a:defRPr sz="4000" b="1" kern="1200">
                <a:solidFill>
                  <a:schemeClr val="bg1"/>
                </a:solidFill>
                <a:latin typeface="PT Serif" panose="020A0603040505020204" pitchFamily="18" charset="0"/>
                <a:ea typeface="+mj-ea"/>
                <a:cs typeface="+mj-cs"/>
              </a:defRPr>
            </a:lvl1pPr>
          </a:lstStyle>
          <a:p>
            <a:pPr algn="r"/>
            <a:r>
              <a:rPr lang="en-US" sz="7200" dirty="0">
                <a:solidFill>
                  <a:schemeClr val="accent5"/>
                </a:solidFill>
              </a:rPr>
              <a:t>Thank </a:t>
            </a:r>
          </a:p>
          <a:p>
            <a:pPr algn="r"/>
            <a:r>
              <a:rPr lang="en-US" sz="7200" dirty="0">
                <a:solidFill>
                  <a:schemeClr val="accent5"/>
                </a:solidFill>
              </a:rPr>
              <a:t>You</a:t>
            </a:r>
          </a:p>
        </p:txBody>
      </p:sp>
      <p:sp>
        <p:nvSpPr>
          <p:cNvPr id="17" name="TextBox 16">
            <a:extLst>
              <a:ext uri="{FF2B5EF4-FFF2-40B4-BE49-F238E27FC236}">
                <a16:creationId xmlns:a16="http://schemas.microsoft.com/office/drawing/2014/main" id="{B7EA584F-FCF2-4F3F-8BFB-8C616969E41D}"/>
              </a:ext>
            </a:extLst>
          </p:cNvPr>
          <p:cNvSpPr txBox="1"/>
          <p:nvPr/>
        </p:nvSpPr>
        <p:spPr>
          <a:xfrm>
            <a:off x="7706387" y="5229385"/>
            <a:ext cx="4163643" cy="369332"/>
          </a:xfrm>
          <a:prstGeom prst="rect">
            <a:avLst/>
          </a:prstGeom>
          <a:noFill/>
        </p:spPr>
        <p:txBody>
          <a:bodyPr wrap="square" rtlCol="0">
            <a:spAutoFit/>
          </a:bodyPr>
          <a:lstStyle/>
          <a:p>
            <a:pPr algn="r"/>
            <a:r>
              <a:rPr lang="en-US" spc="50" baseline="0" dirty="0" err="1">
                <a:solidFill>
                  <a:schemeClr val="accent5"/>
                </a:solidFill>
              </a:rPr>
              <a:t>JohnsonFinancialGroup.Com</a:t>
            </a:r>
            <a:endParaRPr lang="en-US" spc="50" baseline="0" dirty="0">
              <a:solidFill>
                <a:schemeClr val="accent5"/>
              </a:solidFill>
            </a:endParaRPr>
          </a:p>
        </p:txBody>
      </p:sp>
      <p:pic>
        <p:nvPicPr>
          <p:cNvPr id="18" name="Picture 17">
            <a:extLst>
              <a:ext uri="{FF2B5EF4-FFF2-40B4-BE49-F238E27FC236}">
                <a16:creationId xmlns:a16="http://schemas.microsoft.com/office/drawing/2014/main" id="{63C9EB03-E4C1-485D-B5EF-405625861DD1}"/>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8144927" y="5837173"/>
            <a:ext cx="3807700" cy="913245"/>
          </a:xfrm>
          <a:prstGeom prst="rect">
            <a:avLst/>
          </a:prstGeom>
        </p:spPr>
      </p:pic>
      <p:pic>
        <p:nvPicPr>
          <p:cNvPr id="19" name="Picture 18" descr="A picture containing text&#10;&#10;Description automatically generated">
            <a:extLst>
              <a:ext uri="{FF2B5EF4-FFF2-40B4-BE49-F238E27FC236}">
                <a16:creationId xmlns:a16="http://schemas.microsoft.com/office/drawing/2014/main" id="{4EC1FE61-5A2D-4F95-8BD3-2B3EEF383A97}"/>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1151" b="16678"/>
          <a:stretch/>
        </p:blipFill>
        <p:spPr>
          <a:xfrm>
            <a:off x="-1" y="-8797"/>
            <a:ext cx="12204963" cy="6866798"/>
          </a:xfrm>
          <a:prstGeom prst="rect">
            <a:avLst/>
          </a:prstGeom>
        </p:spPr>
      </p:pic>
      <p:sp>
        <p:nvSpPr>
          <p:cNvPr id="20" name="Rectangle 19">
            <a:extLst>
              <a:ext uri="{FF2B5EF4-FFF2-40B4-BE49-F238E27FC236}">
                <a16:creationId xmlns:a16="http://schemas.microsoft.com/office/drawing/2014/main" id="{C6B1D688-76D1-4291-977B-52F3DA5AB5A7}"/>
              </a:ext>
            </a:extLst>
          </p:cNvPr>
          <p:cNvSpPr/>
          <p:nvPr userDrawn="1"/>
        </p:nvSpPr>
        <p:spPr>
          <a:xfrm>
            <a:off x="0" y="1138200"/>
            <a:ext cx="12204963" cy="4591392"/>
          </a:xfrm>
          <a:prstGeom prst="rect">
            <a:avLst/>
          </a:prstGeom>
          <a:solidFill>
            <a:srgbClr val="294C59">
              <a:alpha val="8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1" name="Straight Connector 20">
            <a:extLst>
              <a:ext uri="{FF2B5EF4-FFF2-40B4-BE49-F238E27FC236}">
                <a16:creationId xmlns:a16="http://schemas.microsoft.com/office/drawing/2014/main" id="{2B101E5C-AB03-4B77-AB73-5CE86BCE6032}"/>
              </a:ext>
            </a:extLst>
          </p:cNvPr>
          <p:cNvCxnSpPr>
            <a:cxnSpLocks/>
          </p:cNvCxnSpPr>
          <p:nvPr userDrawn="1"/>
        </p:nvCxnSpPr>
        <p:spPr>
          <a:xfrm flipV="1">
            <a:off x="4737201" y="2236701"/>
            <a:ext cx="0" cy="2283162"/>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22" name="Title 1">
            <a:extLst>
              <a:ext uri="{FF2B5EF4-FFF2-40B4-BE49-F238E27FC236}">
                <a16:creationId xmlns:a16="http://schemas.microsoft.com/office/drawing/2014/main" id="{BADC878D-E48A-4096-8D88-4FFD3055CC0B}"/>
              </a:ext>
            </a:extLst>
          </p:cNvPr>
          <p:cNvSpPr txBox="1">
            <a:spLocks/>
          </p:cNvSpPr>
          <p:nvPr userDrawn="1"/>
        </p:nvSpPr>
        <p:spPr>
          <a:xfrm>
            <a:off x="1007724" y="2249265"/>
            <a:ext cx="3321084" cy="2283163"/>
          </a:xfrm>
          <a:prstGeom prst="rect">
            <a:avLst/>
          </a:prstGeom>
        </p:spPr>
        <p:txBody>
          <a:bodyPr anchor="ctr">
            <a:normAutofit/>
          </a:bodyPr>
          <a:lstStyle>
            <a:lvl1pPr algn="l" defTabSz="914400" rtl="0" eaLnBrk="1" latinLnBrk="0" hangingPunct="1">
              <a:lnSpc>
                <a:spcPct val="90000"/>
              </a:lnSpc>
              <a:spcBef>
                <a:spcPct val="0"/>
              </a:spcBef>
              <a:buNone/>
              <a:defRPr sz="4000" b="1" kern="1200">
                <a:solidFill>
                  <a:schemeClr val="bg1"/>
                </a:solidFill>
                <a:latin typeface="PT Serif" panose="020A0603040505020204" pitchFamily="18" charset="0"/>
                <a:ea typeface="+mj-ea"/>
                <a:cs typeface="+mj-cs"/>
              </a:defRPr>
            </a:lvl1pPr>
          </a:lstStyle>
          <a:p>
            <a:pPr algn="r"/>
            <a:r>
              <a:rPr lang="en-US" sz="7200" dirty="0">
                <a:solidFill>
                  <a:schemeClr val="accent4"/>
                </a:solidFill>
              </a:rPr>
              <a:t>Thank </a:t>
            </a:r>
          </a:p>
          <a:p>
            <a:pPr algn="r"/>
            <a:r>
              <a:rPr lang="en-US" sz="7200" dirty="0">
                <a:solidFill>
                  <a:schemeClr val="accent4"/>
                </a:solidFill>
              </a:rPr>
              <a:t>You</a:t>
            </a:r>
          </a:p>
        </p:txBody>
      </p:sp>
      <p:pic>
        <p:nvPicPr>
          <p:cNvPr id="25" name="Picture 24" descr="Text, logo&#10;&#10;Description automatically generated">
            <a:extLst>
              <a:ext uri="{FF2B5EF4-FFF2-40B4-BE49-F238E27FC236}">
                <a16:creationId xmlns:a16="http://schemas.microsoft.com/office/drawing/2014/main" id="{9EF5FC71-303D-4484-A103-653F59B5801D}"/>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8895523" y="5219260"/>
            <a:ext cx="2988096" cy="446496"/>
          </a:xfrm>
          <a:prstGeom prst="rect">
            <a:avLst/>
          </a:prstGeom>
        </p:spPr>
      </p:pic>
      <p:pic>
        <p:nvPicPr>
          <p:cNvPr id="3" name="Picture 2">
            <a:extLst>
              <a:ext uri="{FF2B5EF4-FFF2-40B4-BE49-F238E27FC236}">
                <a16:creationId xmlns:a16="http://schemas.microsoft.com/office/drawing/2014/main" id="{FD03A908-0A73-1091-6814-DE91CDEA0826}"/>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r="30190"/>
          <a:stretch/>
        </p:blipFill>
        <p:spPr>
          <a:xfrm>
            <a:off x="8897816" y="5799044"/>
            <a:ext cx="2866708" cy="984900"/>
          </a:xfrm>
          <a:prstGeom prst="rect">
            <a:avLst/>
          </a:prstGeom>
        </p:spPr>
      </p:pic>
    </p:spTree>
    <p:extLst>
      <p:ext uri="{BB962C8B-B14F-4D97-AF65-F5344CB8AC3E}">
        <p14:creationId xmlns:p14="http://schemas.microsoft.com/office/powerpoint/2010/main" val="417483490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Title and Content - Dark Screen">
    <p:spTree>
      <p:nvGrpSpPr>
        <p:cNvPr id="1" name=""/>
        <p:cNvGrpSpPr/>
        <p:nvPr/>
      </p:nvGrpSpPr>
      <p:grpSpPr>
        <a:xfrm>
          <a:off x="0" y="0"/>
          <a:ext cx="0" cy="0"/>
          <a:chOff x="0" y="0"/>
          <a:chExt cx="0" cy="0"/>
        </a:xfrm>
      </p:grpSpPr>
      <p:pic>
        <p:nvPicPr>
          <p:cNvPr id="20" name="Picture 19" descr="A picture containing text&#10;&#10;Description automatically generated">
            <a:extLst>
              <a:ext uri="{FF2B5EF4-FFF2-40B4-BE49-F238E27FC236}">
                <a16:creationId xmlns:a16="http://schemas.microsoft.com/office/drawing/2014/main" id="{426924FD-86AE-487B-AB35-468C36B7EC2C}"/>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1256" t="13844" b="27733"/>
          <a:stretch/>
        </p:blipFill>
        <p:spPr>
          <a:xfrm>
            <a:off x="12961" y="1132076"/>
            <a:ext cx="12192001" cy="4814926"/>
          </a:xfrm>
          <a:prstGeom prst="rect">
            <a:avLst/>
          </a:prstGeom>
        </p:spPr>
      </p:pic>
      <p:sp>
        <p:nvSpPr>
          <p:cNvPr id="4" name="Rectangle 3">
            <a:extLst>
              <a:ext uri="{FF2B5EF4-FFF2-40B4-BE49-F238E27FC236}">
                <a16:creationId xmlns:a16="http://schemas.microsoft.com/office/drawing/2014/main" id="{4DA9D750-DB27-4FD1-A823-9134C0996165}"/>
              </a:ext>
            </a:extLst>
          </p:cNvPr>
          <p:cNvSpPr/>
          <p:nvPr/>
        </p:nvSpPr>
        <p:spPr>
          <a:xfrm>
            <a:off x="12962" y="1143379"/>
            <a:ext cx="12192000" cy="4814926"/>
          </a:xfrm>
          <a:prstGeom prst="rect">
            <a:avLst/>
          </a:prstGeom>
          <a:solidFill>
            <a:schemeClr val="tx1">
              <a:alpha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8" name="Picture 17" descr="A picture containing text&#10;&#10;Description automatically generated">
            <a:extLst>
              <a:ext uri="{FF2B5EF4-FFF2-40B4-BE49-F238E27FC236}">
                <a16:creationId xmlns:a16="http://schemas.microsoft.com/office/drawing/2014/main" id="{3F1B14DE-A496-4AF6-8536-40EA92759C2D}"/>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1256" t="13844" b="27733"/>
          <a:stretch/>
        </p:blipFill>
        <p:spPr>
          <a:xfrm>
            <a:off x="12961" y="1132076"/>
            <a:ext cx="12192001" cy="4814926"/>
          </a:xfrm>
          <a:prstGeom prst="rect">
            <a:avLst/>
          </a:prstGeom>
        </p:spPr>
      </p:pic>
      <p:sp>
        <p:nvSpPr>
          <p:cNvPr id="22" name="Rectangle 21">
            <a:extLst>
              <a:ext uri="{FF2B5EF4-FFF2-40B4-BE49-F238E27FC236}">
                <a16:creationId xmlns:a16="http://schemas.microsoft.com/office/drawing/2014/main" id="{C8BA4A92-761F-494F-A415-ED330570D1CC}"/>
              </a:ext>
            </a:extLst>
          </p:cNvPr>
          <p:cNvSpPr/>
          <p:nvPr/>
        </p:nvSpPr>
        <p:spPr>
          <a:xfrm>
            <a:off x="12962" y="1143379"/>
            <a:ext cx="12192000" cy="4814926"/>
          </a:xfrm>
          <a:prstGeom prst="rect">
            <a:avLst/>
          </a:prstGeom>
          <a:solidFill>
            <a:schemeClr val="tx1">
              <a:alpha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0" name="Picture 29" descr="A picture containing text&#10;&#10;Description automatically generated">
            <a:extLst>
              <a:ext uri="{FF2B5EF4-FFF2-40B4-BE49-F238E27FC236}">
                <a16:creationId xmlns:a16="http://schemas.microsoft.com/office/drawing/2014/main" id="{4392054F-35D2-4886-899A-EAC2E8C7B545}"/>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1256" t="13844" b="27733"/>
          <a:stretch/>
        </p:blipFill>
        <p:spPr>
          <a:xfrm>
            <a:off x="12961" y="1132076"/>
            <a:ext cx="12192001" cy="4814926"/>
          </a:xfrm>
          <a:prstGeom prst="rect">
            <a:avLst/>
          </a:prstGeom>
        </p:spPr>
      </p:pic>
      <p:sp>
        <p:nvSpPr>
          <p:cNvPr id="31" name="Rectangle 30">
            <a:extLst>
              <a:ext uri="{FF2B5EF4-FFF2-40B4-BE49-F238E27FC236}">
                <a16:creationId xmlns:a16="http://schemas.microsoft.com/office/drawing/2014/main" id="{012C0EC8-DE4A-4DC2-B94B-4E15D540C1CF}"/>
              </a:ext>
            </a:extLst>
          </p:cNvPr>
          <p:cNvSpPr/>
          <p:nvPr userDrawn="1"/>
        </p:nvSpPr>
        <p:spPr>
          <a:xfrm>
            <a:off x="12962" y="1143379"/>
            <a:ext cx="12192000" cy="4814926"/>
          </a:xfrm>
          <a:prstGeom prst="rect">
            <a:avLst/>
          </a:prstGeom>
          <a:solidFill>
            <a:schemeClr val="tx1">
              <a:alpha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Slide Number Placeholder 5"/>
          <p:cNvSpPr>
            <a:spLocks noGrp="1"/>
          </p:cNvSpPr>
          <p:nvPr>
            <p:ph type="sldNum" sz="quarter" idx="12"/>
          </p:nvPr>
        </p:nvSpPr>
        <p:spPr>
          <a:xfrm>
            <a:off x="8718176" y="6228588"/>
            <a:ext cx="2743200" cy="365125"/>
          </a:xfrm>
          <a:prstGeom prst="rect">
            <a:avLst/>
          </a:prstGeom>
        </p:spPr>
        <p:txBody>
          <a:bodyPr/>
          <a:lstStyle>
            <a:lvl1pPr>
              <a:defRPr>
                <a:solidFill>
                  <a:schemeClr val="accent3">
                    <a:lumMod val="50000"/>
                  </a:schemeClr>
                </a:solidFill>
              </a:defRPr>
            </a:lvl1pPr>
          </a:lstStyle>
          <a:p>
            <a:fld id="{A3DA3D6A-6DDB-44AC-922F-0D6A3F925C34}" type="slidenum">
              <a:rPr lang="en-US" smtClean="0"/>
              <a:pPr/>
              <a:t>‹#›</a:t>
            </a:fld>
            <a:endParaRPr lang="en-US" dirty="0"/>
          </a:p>
        </p:txBody>
      </p:sp>
      <p:cxnSp>
        <p:nvCxnSpPr>
          <p:cNvPr id="8" name="Straight Connector 7">
            <a:extLst>
              <a:ext uri="{FF2B5EF4-FFF2-40B4-BE49-F238E27FC236}">
                <a16:creationId xmlns:a16="http://schemas.microsoft.com/office/drawing/2014/main" id="{3CA2DDC3-46D4-469F-A502-2DFEBFF505BE}"/>
              </a:ext>
            </a:extLst>
          </p:cNvPr>
          <p:cNvCxnSpPr/>
          <p:nvPr/>
        </p:nvCxnSpPr>
        <p:spPr>
          <a:xfrm flipV="1">
            <a:off x="58196" y="323850"/>
            <a:ext cx="0" cy="814349"/>
          </a:xfrm>
          <a:prstGeom prst="line">
            <a:avLst/>
          </a:prstGeom>
          <a:ln w="127000">
            <a:solidFill>
              <a:srgbClr val="74C3D5"/>
            </a:solidFill>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AEC61E54-5FF4-4714-BBE4-E0C43C220417}"/>
              </a:ext>
            </a:extLst>
          </p:cNvPr>
          <p:cNvSpPr>
            <a:spLocks noGrp="1"/>
          </p:cNvSpPr>
          <p:nvPr>
            <p:ph type="title"/>
          </p:nvPr>
        </p:nvSpPr>
        <p:spPr>
          <a:xfrm>
            <a:off x="234355" y="317726"/>
            <a:ext cx="11704127" cy="696065"/>
          </a:xfrm>
        </p:spPr>
        <p:txBody>
          <a:bodyPr/>
          <a:lstStyle/>
          <a:p>
            <a:r>
              <a:rPr lang="en-US"/>
              <a:t>Click to edit Master title style</a:t>
            </a:r>
          </a:p>
        </p:txBody>
      </p:sp>
      <p:cxnSp>
        <p:nvCxnSpPr>
          <p:cNvPr id="23" name="Straight Connector 22">
            <a:extLst>
              <a:ext uri="{FF2B5EF4-FFF2-40B4-BE49-F238E27FC236}">
                <a16:creationId xmlns:a16="http://schemas.microsoft.com/office/drawing/2014/main" id="{002383B0-D825-4F67-804B-46A901F4925C}"/>
              </a:ext>
            </a:extLst>
          </p:cNvPr>
          <p:cNvCxnSpPr/>
          <p:nvPr/>
        </p:nvCxnSpPr>
        <p:spPr>
          <a:xfrm flipV="1">
            <a:off x="58196" y="323850"/>
            <a:ext cx="0" cy="814349"/>
          </a:xfrm>
          <a:prstGeom prst="line">
            <a:avLst/>
          </a:prstGeom>
          <a:ln w="127000">
            <a:solidFill>
              <a:srgbClr val="74C3D5"/>
            </a:solidFill>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1B4C0F9D-AEA8-43AB-B970-31F061A399EE}"/>
              </a:ext>
            </a:extLst>
          </p:cNvPr>
          <p:cNvCxnSpPr/>
          <p:nvPr userDrawn="1"/>
        </p:nvCxnSpPr>
        <p:spPr>
          <a:xfrm flipV="1">
            <a:off x="58196" y="323850"/>
            <a:ext cx="0" cy="814349"/>
          </a:xfrm>
          <a:prstGeom prst="line">
            <a:avLst/>
          </a:prstGeom>
          <a:ln w="127000">
            <a:solidFill>
              <a:srgbClr val="74C3D5"/>
            </a:solidFill>
          </a:ln>
        </p:spPr>
        <p:style>
          <a:lnRef idx="1">
            <a:schemeClr val="accent1"/>
          </a:lnRef>
          <a:fillRef idx="0">
            <a:schemeClr val="accent1"/>
          </a:fillRef>
          <a:effectRef idx="0">
            <a:schemeClr val="accent1"/>
          </a:effectRef>
          <a:fontRef idx="minor">
            <a:schemeClr val="tx1"/>
          </a:fontRef>
        </p:style>
      </p:cxnSp>
      <p:sp>
        <p:nvSpPr>
          <p:cNvPr id="16" name="Text Placeholder 2">
            <a:extLst>
              <a:ext uri="{FF2B5EF4-FFF2-40B4-BE49-F238E27FC236}">
                <a16:creationId xmlns:a16="http://schemas.microsoft.com/office/drawing/2014/main" id="{B9AD96E0-B0CF-420A-A21F-D8104B15BEB3}"/>
              </a:ext>
            </a:extLst>
          </p:cNvPr>
          <p:cNvSpPr>
            <a:spLocks noGrp="1"/>
          </p:cNvSpPr>
          <p:nvPr>
            <p:ph idx="1"/>
          </p:nvPr>
        </p:nvSpPr>
        <p:spPr>
          <a:xfrm>
            <a:off x="838200" y="1825625"/>
            <a:ext cx="10515600" cy="3823145"/>
          </a:xfrm>
          <a:prstGeom prst="rect">
            <a:avLst/>
          </a:prstGeom>
        </p:spPr>
        <p:txBody>
          <a:bodyPr vert="horz" lIns="91440" tIns="45720" rIns="91440" bIns="45720" rtlCol="0">
            <a:noAutofit/>
          </a:bodyPr>
          <a:lstStyle>
            <a:lvl1pPr>
              <a:defRPr>
                <a:solidFill>
                  <a:schemeClr val="bg1"/>
                </a:solidFill>
              </a:defRPr>
            </a:lvl1pPr>
            <a:lvl2pPr>
              <a:defRPr>
                <a:solidFill>
                  <a:schemeClr val="accent4"/>
                </a:solidFill>
              </a:defRPr>
            </a:lvl2pPr>
            <a:lvl3pPr>
              <a:defRPr>
                <a:solidFill>
                  <a:schemeClr val="accent2">
                    <a:lumMod val="60000"/>
                    <a:lumOff val="40000"/>
                  </a:schemeClr>
                </a:solidFill>
              </a:defRPr>
            </a:lvl3pPr>
            <a:lvl4pPr>
              <a:defRPr>
                <a:solidFill>
                  <a:schemeClr val="bg1"/>
                </a:solidFill>
              </a:defRPr>
            </a:lvl4pPr>
            <a:lvl5pPr>
              <a:defRPr>
                <a:solidFill>
                  <a:schemeClr val="bg1"/>
                </a:solidFill>
              </a:defRPr>
            </a:lvl5pPr>
          </a:lstStyle>
          <a:p>
            <a:pPr lvl="0"/>
            <a:r>
              <a:rPr lang="en-US" dirty="0"/>
              <a:t>Click to edit Master text styles</a:t>
            </a:r>
          </a:p>
          <a:p>
            <a:pPr lvl="1"/>
            <a:r>
              <a:rPr lang="en-US" dirty="0"/>
              <a:t>Second level</a:t>
            </a:r>
          </a:p>
          <a:p>
            <a:pPr lvl="2"/>
            <a:r>
              <a:rPr lang="en-US" dirty="0"/>
              <a:t>Third level</a:t>
            </a:r>
          </a:p>
        </p:txBody>
      </p:sp>
      <p:sp>
        <p:nvSpPr>
          <p:cNvPr id="3" name="Footer Placeholder 2">
            <a:extLst>
              <a:ext uri="{FF2B5EF4-FFF2-40B4-BE49-F238E27FC236}">
                <a16:creationId xmlns:a16="http://schemas.microsoft.com/office/drawing/2014/main" id="{F275ECE5-ED37-4E36-AC2E-BB9C0DF17721}"/>
              </a:ext>
            </a:extLst>
          </p:cNvPr>
          <p:cNvSpPr>
            <a:spLocks noGrp="1"/>
          </p:cNvSpPr>
          <p:nvPr>
            <p:ph type="ftr" sz="quarter" idx="13"/>
          </p:nvPr>
        </p:nvSpPr>
        <p:spPr/>
        <p:txBody>
          <a:bodyPr/>
          <a:lstStyle>
            <a:lvl1pPr>
              <a:defRPr>
                <a:solidFill>
                  <a:schemeClr val="bg1"/>
                </a:solidFill>
              </a:defRPr>
            </a:lvl1pPr>
          </a:lstStyle>
          <a:p>
            <a:endParaRPr lang="en-US" dirty="0"/>
          </a:p>
        </p:txBody>
      </p:sp>
      <p:sp>
        <p:nvSpPr>
          <p:cNvPr id="5" name="Text Placeholder 9">
            <a:extLst>
              <a:ext uri="{FF2B5EF4-FFF2-40B4-BE49-F238E27FC236}">
                <a16:creationId xmlns:a16="http://schemas.microsoft.com/office/drawing/2014/main" id="{EE92A99F-A5C8-2104-2D26-AF51EA42D386}"/>
              </a:ext>
            </a:extLst>
          </p:cNvPr>
          <p:cNvSpPr>
            <a:spLocks noGrp="1"/>
          </p:cNvSpPr>
          <p:nvPr>
            <p:ph type="body" sz="quarter" idx="14" hasCustomPrompt="1"/>
          </p:nvPr>
        </p:nvSpPr>
        <p:spPr>
          <a:xfrm>
            <a:off x="234950" y="914400"/>
            <a:ext cx="10515600" cy="217488"/>
          </a:xfrm>
        </p:spPr>
        <p:txBody>
          <a:bodyPr/>
          <a:lstStyle>
            <a:lvl1pPr marL="0" indent="0">
              <a:lnSpc>
                <a:spcPts val="1000"/>
              </a:lnSpc>
              <a:spcBef>
                <a:spcPts val="0"/>
              </a:spcBef>
              <a:buNone/>
              <a:defRPr sz="1400">
                <a:solidFill>
                  <a:schemeClr val="tx1"/>
                </a:solidFill>
              </a:defRPr>
            </a:lvl1pPr>
            <a:lvl2pPr marL="457200" indent="0">
              <a:buNone/>
              <a:defRPr/>
            </a:lvl2pPr>
          </a:lstStyle>
          <a:p>
            <a:pPr lvl="0"/>
            <a:r>
              <a:rPr lang="en-US" dirty="0"/>
              <a:t>CLICK TO EDIT MASTER TEXT STYLES</a:t>
            </a:r>
          </a:p>
        </p:txBody>
      </p:sp>
    </p:spTree>
    <p:extLst>
      <p:ext uri="{BB962C8B-B14F-4D97-AF65-F5344CB8AC3E}">
        <p14:creationId xmlns:p14="http://schemas.microsoft.com/office/powerpoint/2010/main" val="129714436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ection Divider">
    <p:spTree>
      <p:nvGrpSpPr>
        <p:cNvPr id="1" name=""/>
        <p:cNvGrpSpPr/>
        <p:nvPr/>
      </p:nvGrpSpPr>
      <p:grpSpPr>
        <a:xfrm>
          <a:off x="0" y="0"/>
          <a:ext cx="0" cy="0"/>
          <a:chOff x="0" y="0"/>
          <a:chExt cx="0" cy="0"/>
        </a:xfrm>
      </p:grpSpPr>
      <p:pic>
        <p:nvPicPr>
          <p:cNvPr id="9" name="Picture 8" descr="A picture containing text&#10;&#10;Description automatically generated">
            <a:extLst>
              <a:ext uri="{FF2B5EF4-FFF2-40B4-BE49-F238E27FC236}">
                <a16:creationId xmlns:a16="http://schemas.microsoft.com/office/drawing/2014/main" id="{37B309F6-42B0-42F6-9432-3F78BD98FB91}"/>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b="16678"/>
          <a:stretch/>
        </p:blipFill>
        <p:spPr>
          <a:xfrm>
            <a:off x="-142043" y="-8797"/>
            <a:ext cx="12347006" cy="6866798"/>
          </a:xfrm>
          <a:prstGeom prst="rect">
            <a:avLst/>
          </a:prstGeom>
        </p:spPr>
      </p:pic>
      <p:sp>
        <p:nvSpPr>
          <p:cNvPr id="15" name="Rectangle 14">
            <a:extLst>
              <a:ext uri="{FF2B5EF4-FFF2-40B4-BE49-F238E27FC236}">
                <a16:creationId xmlns:a16="http://schemas.microsoft.com/office/drawing/2014/main" id="{55CF766E-AC91-483C-B298-92C58F03ED20}"/>
              </a:ext>
            </a:extLst>
          </p:cNvPr>
          <p:cNvSpPr/>
          <p:nvPr/>
        </p:nvSpPr>
        <p:spPr>
          <a:xfrm>
            <a:off x="3840480" y="1975104"/>
            <a:ext cx="8364483" cy="3072384"/>
          </a:xfrm>
          <a:prstGeom prst="rect">
            <a:avLst/>
          </a:prstGeom>
          <a:solidFill>
            <a:srgbClr val="294C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9" name="Picture 18" descr="A picture containing text&#10;&#10;Description automatically generated">
            <a:extLst>
              <a:ext uri="{FF2B5EF4-FFF2-40B4-BE49-F238E27FC236}">
                <a16:creationId xmlns:a16="http://schemas.microsoft.com/office/drawing/2014/main" id="{1A60D0E0-1E18-4114-A5A4-26291B00EA58}"/>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b="16678"/>
          <a:stretch/>
        </p:blipFill>
        <p:spPr>
          <a:xfrm>
            <a:off x="-142043" y="-8797"/>
            <a:ext cx="12347006" cy="6866798"/>
          </a:xfrm>
          <a:prstGeom prst="rect">
            <a:avLst/>
          </a:prstGeom>
        </p:spPr>
      </p:pic>
      <p:sp>
        <p:nvSpPr>
          <p:cNvPr id="20" name="Rectangle 19">
            <a:extLst>
              <a:ext uri="{FF2B5EF4-FFF2-40B4-BE49-F238E27FC236}">
                <a16:creationId xmlns:a16="http://schemas.microsoft.com/office/drawing/2014/main" id="{8132A0D8-A6C0-4AC8-8B8E-C37E9646A4CE}"/>
              </a:ext>
            </a:extLst>
          </p:cNvPr>
          <p:cNvSpPr/>
          <p:nvPr userDrawn="1"/>
        </p:nvSpPr>
        <p:spPr>
          <a:xfrm>
            <a:off x="3840480" y="1975104"/>
            <a:ext cx="8364483" cy="3072384"/>
          </a:xfrm>
          <a:prstGeom prst="rect">
            <a:avLst/>
          </a:prstGeom>
          <a:solidFill>
            <a:srgbClr val="294C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13" descr="A picture containing text&#10;&#10;Description automatically generated">
            <a:extLst>
              <a:ext uri="{FF2B5EF4-FFF2-40B4-BE49-F238E27FC236}">
                <a16:creationId xmlns:a16="http://schemas.microsoft.com/office/drawing/2014/main" id="{56D67C3C-0E3E-4A8D-8140-0E570CACF870}"/>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b="16678"/>
          <a:stretch/>
        </p:blipFill>
        <p:spPr>
          <a:xfrm>
            <a:off x="-142043" y="-8797"/>
            <a:ext cx="12347006" cy="6866798"/>
          </a:xfrm>
          <a:prstGeom prst="rect">
            <a:avLst/>
          </a:prstGeom>
        </p:spPr>
      </p:pic>
      <p:sp>
        <p:nvSpPr>
          <p:cNvPr id="8" name="Rectangle 7">
            <a:extLst>
              <a:ext uri="{FF2B5EF4-FFF2-40B4-BE49-F238E27FC236}">
                <a16:creationId xmlns:a16="http://schemas.microsoft.com/office/drawing/2014/main" id="{DB52505D-894F-483F-84C1-0398422CF7F3}"/>
              </a:ext>
            </a:extLst>
          </p:cNvPr>
          <p:cNvSpPr/>
          <p:nvPr/>
        </p:nvSpPr>
        <p:spPr>
          <a:xfrm>
            <a:off x="3840480" y="1975104"/>
            <a:ext cx="8364483" cy="3072384"/>
          </a:xfrm>
          <a:prstGeom prst="rect">
            <a:avLst/>
          </a:prstGeom>
          <a:solidFill>
            <a:srgbClr val="294C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0" name="Straight Connector 9">
            <a:extLst>
              <a:ext uri="{FF2B5EF4-FFF2-40B4-BE49-F238E27FC236}">
                <a16:creationId xmlns:a16="http://schemas.microsoft.com/office/drawing/2014/main" id="{EDC92B9B-13C5-4B1C-98D6-0EED0796C85F}"/>
              </a:ext>
            </a:extLst>
          </p:cNvPr>
          <p:cNvCxnSpPr/>
          <p:nvPr/>
        </p:nvCxnSpPr>
        <p:spPr>
          <a:xfrm>
            <a:off x="4622908" y="2935224"/>
            <a:ext cx="1156100" cy="0"/>
          </a:xfrm>
          <a:prstGeom prst="line">
            <a:avLst/>
          </a:prstGeom>
          <a:ln w="152400">
            <a:solidFill>
              <a:srgbClr val="74C3D5"/>
            </a:solidFill>
          </a:ln>
        </p:spPr>
        <p:style>
          <a:lnRef idx="1">
            <a:schemeClr val="accent1"/>
          </a:lnRef>
          <a:fillRef idx="0">
            <a:schemeClr val="accent1"/>
          </a:fillRef>
          <a:effectRef idx="0">
            <a:schemeClr val="accent1"/>
          </a:effectRef>
          <a:fontRef idx="minor">
            <a:schemeClr val="tx1"/>
          </a:fontRef>
        </p:style>
      </p:cxnSp>
      <p:pic>
        <p:nvPicPr>
          <p:cNvPr id="12" name="Picture 11" descr="Icon&#10;&#10;Description automatically generated">
            <a:extLst>
              <a:ext uri="{FF2B5EF4-FFF2-40B4-BE49-F238E27FC236}">
                <a16:creationId xmlns:a16="http://schemas.microsoft.com/office/drawing/2014/main" id="{B16FC8D0-828B-4F67-AE5D-C802D639CD2C}"/>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1683935" y="6298124"/>
            <a:ext cx="274702" cy="274702"/>
          </a:xfrm>
          <a:prstGeom prst="rect">
            <a:avLst/>
          </a:prstGeom>
        </p:spPr>
      </p:pic>
      <p:cxnSp>
        <p:nvCxnSpPr>
          <p:cNvPr id="13" name="Straight Connector 12">
            <a:extLst>
              <a:ext uri="{FF2B5EF4-FFF2-40B4-BE49-F238E27FC236}">
                <a16:creationId xmlns:a16="http://schemas.microsoft.com/office/drawing/2014/main" id="{01E2F815-A4DE-409C-A23A-7EF79E2553CD}"/>
              </a:ext>
            </a:extLst>
          </p:cNvPr>
          <p:cNvCxnSpPr/>
          <p:nvPr userDrawn="1"/>
        </p:nvCxnSpPr>
        <p:spPr>
          <a:xfrm>
            <a:off x="11525250" y="6195762"/>
            <a:ext cx="0" cy="462213"/>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4511812" y="2989262"/>
            <a:ext cx="7013438" cy="1470475"/>
          </a:xfrm>
          <a:prstGeom prst="rect">
            <a:avLst/>
          </a:prstGeom>
        </p:spPr>
        <p:txBody>
          <a:bodyPr anchor="ctr">
            <a:noAutofit/>
          </a:bodyPr>
          <a:lstStyle>
            <a:lvl1pPr>
              <a:defRPr sz="4000">
                <a:solidFill>
                  <a:schemeClr val="bg1"/>
                </a:solidFill>
              </a:defRPr>
            </a:lvl1pPr>
          </a:lstStyle>
          <a:p>
            <a:r>
              <a:rPr lang="en-US"/>
              <a:t>Click to edit Master title style</a:t>
            </a:r>
            <a:endParaRPr lang="en-US" dirty="0"/>
          </a:p>
        </p:txBody>
      </p:sp>
      <p:sp>
        <p:nvSpPr>
          <p:cNvPr id="11" name="Slide Number Placeholder 8">
            <a:extLst>
              <a:ext uri="{FF2B5EF4-FFF2-40B4-BE49-F238E27FC236}">
                <a16:creationId xmlns:a16="http://schemas.microsoft.com/office/drawing/2014/main" id="{7F6C199E-47EE-4808-9EC6-9CA250F466A2}"/>
              </a:ext>
            </a:extLst>
          </p:cNvPr>
          <p:cNvSpPr>
            <a:spLocks noGrp="1"/>
          </p:cNvSpPr>
          <p:nvPr>
            <p:ph type="sldNum" sz="quarter" idx="12"/>
          </p:nvPr>
        </p:nvSpPr>
        <p:spPr>
          <a:xfrm>
            <a:off x="8726520" y="6228588"/>
            <a:ext cx="2743200" cy="365125"/>
          </a:xfrm>
          <a:prstGeom prst="rect">
            <a:avLst/>
          </a:prstGeom>
        </p:spPr>
        <p:txBody>
          <a:bodyPr/>
          <a:lstStyle>
            <a:lvl1pPr>
              <a:defRPr>
                <a:solidFill>
                  <a:schemeClr val="bg1"/>
                </a:solidFill>
              </a:defRPr>
            </a:lvl1pPr>
          </a:lstStyle>
          <a:p>
            <a:fld id="{A3DA3D6A-6DDB-44AC-922F-0D6A3F925C34}" type="slidenum">
              <a:rPr lang="en-US" smtClean="0"/>
              <a:pPr/>
              <a:t>‹#›</a:t>
            </a:fld>
            <a:endParaRPr lang="en-US" dirty="0"/>
          </a:p>
        </p:txBody>
      </p:sp>
      <p:cxnSp>
        <p:nvCxnSpPr>
          <p:cNvPr id="16" name="Straight Connector 15">
            <a:extLst>
              <a:ext uri="{FF2B5EF4-FFF2-40B4-BE49-F238E27FC236}">
                <a16:creationId xmlns:a16="http://schemas.microsoft.com/office/drawing/2014/main" id="{5EBADF1F-9ED3-4876-BBA5-412331A40E1F}"/>
              </a:ext>
            </a:extLst>
          </p:cNvPr>
          <p:cNvCxnSpPr/>
          <p:nvPr/>
        </p:nvCxnSpPr>
        <p:spPr>
          <a:xfrm>
            <a:off x="4622908" y="2935224"/>
            <a:ext cx="1156100" cy="0"/>
          </a:xfrm>
          <a:prstGeom prst="line">
            <a:avLst/>
          </a:prstGeom>
          <a:ln w="152400">
            <a:solidFill>
              <a:srgbClr val="74C3D5"/>
            </a:solidFil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AB40F8DA-E6D8-4346-9B37-F9E220D97A73}"/>
              </a:ext>
            </a:extLst>
          </p:cNvPr>
          <p:cNvCxnSpPr/>
          <p:nvPr userDrawn="1"/>
        </p:nvCxnSpPr>
        <p:spPr>
          <a:xfrm>
            <a:off x="4622908" y="2935224"/>
            <a:ext cx="1156100" cy="0"/>
          </a:xfrm>
          <a:prstGeom prst="line">
            <a:avLst/>
          </a:prstGeom>
          <a:ln w="152400">
            <a:solidFill>
              <a:srgbClr val="74C3D5"/>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3396323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1825625"/>
            <a:ext cx="10515600" cy="3709413"/>
          </a:xfrm>
        </p:spPr>
        <p:txBody>
          <a:bodyPr/>
          <a:lstStyle>
            <a:lvl1pPr>
              <a:defRPr>
                <a:solidFill>
                  <a:schemeClr val="bg2">
                    <a:lumMod val="50000"/>
                  </a:schemeClr>
                </a:solidFill>
              </a:defRPr>
            </a:lvl1pPr>
            <a:lvl2pPr marL="800100" indent="-342900">
              <a:buFont typeface="Arial" panose="020B0604020202020204" pitchFamily="34" charset="0"/>
              <a:buChar char="•"/>
              <a:defRPr>
                <a:solidFill>
                  <a:schemeClr val="tx2"/>
                </a:solidFill>
              </a:defRPr>
            </a:lvl2pPr>
            <a:lvl3pPr>
              <a:defRPr>
                <a:solidFill>
                  <a:schemeClr val="accent4">
                    <a:lumMod val="75000"/>
                  </a:schemeClr>
                </a:solidFill>
              </a:defRPr>
            </a:lvl3pPr>
            <a:lvl4pPr>
              <a:defRPr>
                <a:solidFill>
                  <a:schemeClr val="accent6">
                    <a:lumMod val="75000"/>
                  </a:schemeClr>
                </a:solidFill>
              </a:defRPr>
            </a:lvl4pPr>
            <a:lvl5pPr>
              <a:defRPr>
                <a:solidFill>
                  <a:schemeClr val="accent6">
                    <a:lumMod val="75000"/>
                  </a:schemeClr>
                </a:solidFill>
              </a:defRPr>
            </a:lvl5pPr>
          </a:lstStyle>
          <a:p>
            <a:pPr lvl="0"/>
            <a:r>
              <a:rPr lang="en-US" dirty="0"/>
              <a:t>Click to edit Master text styles</a:t>
            </a:r>
          </a:p>
          <a:p>
            <a:pPr lvl="1"/>
            <a:r>
              <a:rPr lang="en-US" dirty="0"/>
              <a:t>Second level</a:t>
            </a:r>
          </a:p>
          <a:p>
            <a:pPr lvl="2"/>
            <a:r>
              <a:rPr lang="en-US" dirty="0"/>
              <a:t>Third level</a:t>
            </a:r>
          </a:p>
        </p:txBody>
      </p:sp>
      <p:sp>
        <p:nvSpPr>
          <p:cNvPr id="6" name="Slide Number Placeholder 5"/>
          <p:cNvSpPr>
            <a:spLocks noGrp="1"/>
          </p:cNvSpPr>
          <p:nvPr>
            <p:ph type="sldNum" sz="quarter" idx="12"/>
          </p:nvPr>
        </p:nvSpPr>
        <p:spPr>
          <a:xfrm>
            <a:off x="8718176" y="6228588"/>
            <a:ext cx="2743200" cy="365125"/>
          </a:xfrm>
          <a:prstGeom prst="rect">
            <a:avLst/>
          </a:prstGeom>
        </p:spPr>
        <p:txBody>
          <a:bodyPr/>
          <a:lstStyle>
            <a:lvl1pPr>
              <a:defRPr>
                <a:solidFill>
                  <a:schemeClr val="accent3">
                    <a:lumMod val="50000"/>
                  </a:schemeClr>
                </a:solidFill>
              </a:defRPr>
            </a:lvl1pPr>
          </a:lstStyle>
          <a:p>
            <a:fld id="{A3DA3D6A-6DDB-44AC-922F-0D6A3F925C34}" type="slidenum">
              <a:rPr lang="en-US" smtClean="0"/>
              <a:pPr/>
              <a:t>‹#›</a:t>
            </a:fld>
            <a:endParaRPr lang="en-US" dirty="0"/>
          </a:p>
        </p:txBody>
      </p:sp>
      <p:sp>
        <p:nvSpPr>
          <p:cNvPr id="7" name="Title 6">
            <a:extLst>
              <a:ext uri="{FF2B5EF4-FFF2-40B4-BE49-F238E27FC236}">
                <a16:creationId xmlns:a16="http://schemas.microsoft.com/office/drawing/2014/main" id="{B013EF5F-86A6-4295-99E2-CC438E956E87}"/>
              </a:ext>
            </a:extLst>
          </p:cNvPr>
          <p:cNvSpPr>
            <a:spLocks noGrp="1"/>
          </p:cNvSpPr>
          <p:nvPr>
            <p:ph type="title"/>
          </p:nvPr>
        </p:nvSpPr>
        <p:spPr/>
        <p:txBody>
          <a:bodyPr/>
          <a:lstStyle/>
          <a:p>
            <a:r>
              <a:rPr lang="en-US"/>
              <a:t>Click to edit Master title style</a:t>
            </a:r>
            <a:endParaRPr lang="en-US" dirty="0"/>
          </a:p>
        </p:txBody>
      </p:sp>
      <p:sp>
        <p:nvSpPr>
          <p:cNvPr id="8" name="Footer Placeholder 7">
            <a:extLst>
              <a:ext uri="{FF2B5EF4-FFF2-40B4-BE49-F238E27FC236}">
                <a16:creationId xmlns:a16="http://schemas.microsoft.com/office/drawing/2014/main" id="{84D0A2A5-F14B-4BA0-9123-678631840CCC}"/>
              </a:ext>
            </a:extLst>
          </p:cNvPr>
          <p:cNvSpPr>
            <a:spLocks noGrp="1"/>
          </p:cNvSpPr>
          <p:nvPr>
            <p:ph type="ftr" sz="quarter" idx="13"/>
          </p:nvPr>
        </p:nvSpPr>
        <p:spPr>
          <a:xfrm>
            <a:off x="838199" y="5625549"/>
            <a:ext cx="10515599" cy="196630"/>
          </a:xfrm>
        </p:spPr>
        <p:txBody>
          <a:bodyPr/>
          <a:lstStyle>
            <a:lvl1pPr algn="ctr">
              <a:defRPr/>
            </a:lvl1pPr>
          </a:lstStyle>
          <a:p>
            <a:endParaRPr lang="en-US" dirty="0"/>
          </a:p>
        </p:txBody>
      </p:sp>
      <p:sp>
        <p:nvSpPr>
          <p:cNvPr id="10" name="Text Placeholder 9">
            <a:extLst>
              <a:ext uri="{FF2B5EF4-FFF2-40B4-BE49-F238E27FC236}">
                <a16:creationId xmlns:a16="http://schemas.microsoft.com/office/drawing/2014/main" id="{97B69C9C-05C9-4B23-91E9-33C6D5B93E4E}"/>
              </a:ext>
            </a:extLst>
          </p:cNvPr>
          <p:cNvSpPr>
            <a:spLocks noGrp="1"/>
          </p:cNvSpPr>
          <p:nvPr>
            <p:ph type="body" sz="quarter" idx="14" hasCustomPrompt="1"/>
          </p:nvPr>
        </p:nvSpPr>
        <p:spPr>
          <a:xfrm>
            <a:off x="234950" y="914400"/>
            <a:ext cx="10515600" cy="217488"/>
          </a:xfrm>
        </p:spPr>
        <p:txBody>
          <a:bodyPr/>
          <a:lstStyle>
            <a:lvl1pPr marL="0" indent="0">
              <a:lnSpc>
                <a:spcPts val="1000"/>
              </a:lnSpc>
              <a:spcBef>
                <a:spcPts val="0"/>
              </a:spcBef>
              <a:buNone/>
              <a:defRPr sz="1400">
                <a:solidFill>
                  <a:schemeClr val="tx1"/>
                </a:solidFill>
              </a:defRPr>
            </a:lvl1pPr>
            <a:lvl2pPr marL="457200" indent="0">
              <a:buNone/>
              <a:defRPr/>
            </a:lvl2pPr>
          </a:lstStyle>
          <a:p>
            <a:pPr lvl="0"/>
            <a:r>
              <a:rPr lang="en-US" dirty="0"/>
              <a:t>CLICK TO EDIT MASTER TEXT STYLES</a:t>
            </a:r>
          </a:p>
        </p:txBody>
      </p:sp>
    </p:spTree>
    <p:extLst>
      <p:ext uri="{BB962C8B-B14F-4D97-AF65-F5344CB8AC3E}">
        <p14:creationId xmlns:p14="http://schemas.microsoft.com/office/powerpoint/2010/main" val="195927517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Title and Content - Dark">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4B695870-4125-4AA4-B146-90FDEF3E6EA5}"/>
              </a:ext>
            </a:extLst>
          </p:cNvPr>
          <p:cNvSpPr/>
          <p:nvPr/>
        </p:nvSpPr>
        <p:spPr>
          <a:xfrm>
            <a:off x="0" y="1138199"/>
            <a:ext cx="12192000" cy="4814926"/>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6AE5CEAE-40E5-4A33-8A9E-2ABD649755EF}"/>
              </a:ext>
            </a:extLst>
          </p:cNvPr>
          <p:cNvSpPr/>
          <p:nvPr userDrawn="1"/>
        </p:nvSpPr>
        <p:spPr>
          <a:xfrm>
            <a:off x="0" y="1138199"/>
            <a:ext cx="12192000" cy="4814926"/>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4DA9D750-DB27-4FD1-A823-9134C0996165}"/>
              </a:ext>
            </a:extLst>
          </p:cNvPr>
          <p:cNvSpPr/>
          <p:nvPr/>
        </p:nvSpPr>
        <p:spPr>
          <a:xfrm>
            <a:off x="0" y="1138199"/>
            <a:ext cx="12192000" cy="4814926"/>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 Placeholder 2">
            <a:extLst>
              <a:ext uri="{FF2B5EF4-FFF2-40B4-BE49-F238E27FC236}">
                <a16:creationId xmlns:a16="http://schemas.microsoft.com/office/drawing/2014/main" id="{040D78CD-5D8A-4F3C-B915-177EA7CC41D7}"/>
              </a:ext>
            </a:extLst>
          </p:cNvPr>
          <p:cNvSpPr>
            <a:spLocks noGrp="1"/>
          </p:cNvSpPr>
          <p:nvPr>
            <p:ph idx="1"/>
          </p:nvPr>
        </p:nvSpPr>
        <p:spPr>
          <a:xfrm>
            <a:off x="838200" y="1825625"/>
            <a:ext cx="10515600" cy="3823145"/>
          </a:xfrm>
          <a:prstGeom prst="rect">
            <a:avLst/>
          </a:prstGeom>
        </p:spPr>
        <p:txBody>
          <a:bodyPr vert="horz" lIns="91440" tIns="45720" rIns="91440" bIns="45720" rtlCol="0">
            <a:noAutofit/>
          </a:bodyPr>
          <a:lstStyle>
            <a:lvl1pPr>
              <a:defRPr>
                <a:solidFill>
                  <a:schemeClr val="bg1"/>
                </a:solidFill>
                <a:latin typeface="Lato" panose="020F0502020204030203" pitchFamily="34" charset="0"/>
              </a:defRPr>
            </a:lvl1pPr>
            <a:lvl2pPr>
              <a:defRPr>
                <a:solidFill>
                  <a:schemeClr val="accent4"/>
                </a:solidFill>
              </a:defRPr>
            </a:lvl2pPr>
            <a:lvl3pPr>
              <a:defRPr>
                <a:solidFill>
                  <a:schemeClr val="accent2">
                    <a:lumMod val="60000"/>
                    <a:lumOff val="40000"/>
                  </a:schemeClr>
                </a:solidFill>
              </a:defRPr>
            </a:lvl3pPr>
            <a:lvl4pPr>
              <a:defRPr>
                <a:solidFill>
                  <a:schemeClr val="bg1"/>
                </a:solidFill>
              </a:defRPr>
            </a:lvl4pPr>
            <a:lvl5pPr>
              <a:defRPr>
                <a:solidFill>
                  <a:schemeClr val="bg1"/>
                </a:solidFill>
              </a:defRPr>
            </a:lvl5pPr>
          </a:lstStyle>
          <a:p>
            <a:pPr lvl="0"/>
            <a:r>
              <a:rPr lang="en-US" dirty="0"/>
              <a:t>Click to edit Master text styles</a:t>
            </a:r>
          </a:p>
          <a:p>
            <a:pPr lvl="1"/>
            <a:r>
              <a:rPr lang="en-US" dirty="0"/>
              <a:t>Second level</a:t>
            </a:r>
          </a:p>
          <a:p>
            <a:pPr lvl="2"/>
            <a:r>
              <a:rPr lang="en-US" dirty="0"/>
              <a:t>Third level</a:t>
            </a:r>
          </a:p>
        </p:txBody>
      </p:sp>
      <p:sp>
        <p:nvSpPr>
          <p:cNvPr id="7" name="Slide Number Placeholder 5">
            <a:extLst>
              <a:ext uri="{FF2B5EF4-FFF2-40B4-BE49-F238E27FC236}">
                <a16:creationId xmlns:a16="http://schemas.microsoft.com/office/drawing/2014/main" id="{C87F4E6D-474C-4239-9215-0B278B72F8BA}"/>
              </a:ext>
            </a:extLst>
          </p:cNvPr>
          <p:cNvSpPr txBox="1">
            <a:spLocks/>
          </p:cNvSpPr>
          <p:nvPr userDrawn="1"/>
        </p:nvSpPr>
        <p:spPr>
          <a:xfrm>
            <a:off x="8726520" y="6228588"/>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A3DA3D6A-6DDB-44AC-922F-0D6A3F925C34}" type="slidenum">
              <a:rPr lang="en-US" smtClean="0">
                <a:solidFill>
                  <a:schemeClr val="accent3">
                    <a:lumMod val="50000"/>
                  </a:schemeClr>
                </a:solidFill>
                <a:latin typeface="Lato" panose="020F0502020204030203" pitchFamily="34" charset="0"/>
              </a:rPr>
              <a:pPr/>
              <a:t>‹#›</a:t>
            </a:fld>
            <a:endParaRPr lang="en-US" dirty="0">
              <a:solidFill>
                <a:schemeClr val="accent3">
                  <a:lumMod val="50000"/>
                </a:schemeClr>
              </a:solidFill>
              <a:latin typeface="Lato" panose="020F0502020204030203" pitchFamily="34" charset="0"/>
            </a:endParaRPr>
          </a:p>
        </p:txBody>
      </p:sp>
      <p:cxnSp>
        <p:nvCxnSpPr>
          <p:cNvPr id="8" name="Straight Connector 7">
            <a:extLst>
              <a:ext uri="{FF2B5EF4-FFF2-40B4-BE49-F238E27FC236}">
                <a16:creationId xmlns:a16="http://schemas.microsoft.com/office/drawing/2014/main" id="{3CA2DDC3-46D4-469F-A502-2DFEBFF505BE}"/>
              </a:ext>
            </a:extLst>
          </p:cNvPr>
          <p:cNvCxnSpPr/>
          <p:nvPr/>
        </p:nvCxnSpPr>
        <p:spPr>
          <a:xfrm flipV="1">
            <a:off x="58196" y="323850"/>
            <a:ext cx="0" cy="814349"/>
          </a:xfrm>
          <a:prstGeom prst="line">
            <a:avLst/>
          </a:prstGeom>
          <a:ln w="127000">
            <a:solidFill>
              <a:srgbClr val="74C3D5"/>
            </a:solidFill>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D5E25C0B-4314-4C46-969B-9D4F6637DF24}"/>
              </a:ext>
            </a:extLst>
          </p:cNvPr>
          <p:cNvSpPr>
            <a:spLocks noGrp="1"/>
          </p:cNvSpPr>
          <p:nvPr>
            <p:ph type="title"/>
          </p:nvPr>
        </p:nvSpPr>
        <p:spPr/>
        <p:txBody>
          <a:bodyPr/>
          <a:lstStyle/>
          <a:p>
            <a:r>
              <a:rPr lang="en-US"/>
              <a:t>Click to edit Master title style</a:t>
            </a:r>
          </a:p>
        </p:txBody>
      </p:sp>
      <p:sp>
        <p:nvSpPr>
          <p:cNvPr id="3" name="Footer Placeholder 2">
            <a:extLst>
              <a:ext uri="{FF2B5EF4-FFF2-40B4-BE49-F238E27FC236}">
                <a16:creationId xmlns:a16="http://schemas.microsoft.com/office/drawing/2014/main" id="{53935F1C-81DA-4ABB-8F70-57A30E9D142B}"/>
              </a:ext>
            </a:extLst>
          </p:cNvPr>
          <p:cNvSpPr>
            <a:spLocks noGrp="1"/>
          </p:cNvSpPr>
          <p:nvPr>
            <p:ph type="ftr" sz="quarter" idx="10"/>
          </p:nvPr>
        </p:nvSpPr>
        <p:spPr/>
        <p:txBody>
          <a:bodyPr/>
          <a:lstStyle>
            <a:lvl1pPr>
              <a:defRPr>
                <a:solidFill>
                  <a:schemeClr val="bg1"/>
                </a:solidFill>
              </a:defRPr>
            </a:lvl1pPr>
          </a:lstStyle>
          <a:p>
            <a:endParaRPr lang="en-US" dirty="0"/>
          </a:p>
        </p:txBody>
      </p:sp>
      <p:cxnSp>
        <p:nvCxnSpPr>
          <p:cNvPr id="15" name="Straight Connector 14">
            <a:extLst>
              <a:ext uri="{FF2B5EF4-FFF2-40B4-BE49-F238E27FC236}">
                <a16:creationId xmlns:a16="http://schemas.microsoft.com/office/drawing/2014/main" id="{02A576AC-E33F-4533-BDEF-79D822840AA6}"/>
              </a:ext>
            </a:extLst>
          </p:cNvPr>
          <p:cNvCxnSpPr/>
          <p:nvPr/>
        </p:nvCxnSpPr>
        <p:spPr>
          <a:xfrm flipV="1">
            <a:off x="58196" y="323850"/>
            <a:ext cx="0" cy="814349"/>
          </a:xfrm>
          <a:prstGeom prst="line">
            <a:avLst/>
          </a:prstGeom>
          <a:ln w="127000">
            <a:solidFill>
              <a:srgbClr val="74C3D5"/>
            </a:solidFil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BA58A0D0-815D-4172-8ED5-766410EBA5D5}"/>
              </a:ext>
            </a:extLst>
          </p:cNvPr>
          <p:cNvCxnSpPr/>
          <p:nvPr userDrawn="1"/>
        </p:nvCxnSpPr>
        <p:spPr>
          <a:xfrm flipV="1">
            <a:off x="58196" y="323850"/>
            <a:ext cx="0" cy="814349"/>
          </a:xfrm>
          <a:prstGeom prst="line">
            <a:avLst/>
          </a:prstGeom>
          <a:ln w="127000">
            <a:solidFill>
              <a:srgbClr val="74C3D5"/>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7669890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and Content - Dark Screen">
    <p:spTree>
      <p:nvGrpSpPr>
        <p:cNvPr id="1" name=""/>
        <p:cNvGrpSpPr/>
        <p:nvPr/>
      </p:nvGrpSpPr>
      <p:grpSpPr>
        <a:xfrm>
          <a:off x="0" y="0"/>
          <a:ext cx="0" cy="0"/>
          <a:chOff x="0" y="0"/>
          <a:chExt cx="0" cy="0"/>
        </a:xfrm>
      </p:grpSpPr>
      <p:pic>
        <p:nvPicPr>
          <p:cNvPr id="20" name="Picture 19" descr="A picture containing text&#10;&#10;Description automatically generated">
            <a:extLst>
              <a:ext uri="{FF2B5EF4-FFF2-40B4-BE49-F238E27FC236}">
                <a16:creationId xmlns:a16="http://schemas.microsoft.com/office/drawing/2014/main" id="{426924FD-86AE-487B-AB35-468C36B7EC2C}"/>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1256" t="13844" b="27733"/>
          <a:stretch/>
        </p:blipFill>
        <p:spPr>
          <a:xfrm>
            <a:off x="12961" y="1132076"/>
            <a:ext cx="12192001" cy="4814926"/>
          </a:xfrm>
          <a:prstGeom prst="rect">
            <a:avLst/>
          </a:prstGeom>
        </p:spPr>
      </p:pic>
      <p:sp>
        <p:nvSpPr>
          <p:cNvPr id="4" name="Rectangle 3">
            <a:extLst>
              <a:ext uri="{FF2B5EF4-FFF2-40B4-BE49-F238E27FC236}">
                <a16:creationId xmlns:a16="http://schemas.microsoft.com/office/drawing/2014/main" id="{4DA9D750-DB27-4FD1-A823-9134C0996165}"/>
              </a:ext>
            </a:extLst>
          </p:cNvPr>
          <p:cNvSpPr/>
          <p:nvPr/>
        </p:nvSpPr>
        <p:spPr>
          <a:xfrm>
            <a:off x="12962" y="1143379"/>
            <a:ext cx="12192000" cy="4814926"/>
          </a:xfrm>
          <a:prstGeom prst="rect">
            <a:avLst/>
          </a:prstGeom>
          <a:solidFill>
            <a:schemeClr val="tx1">
              <a:alpha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8" name="Picture 17" descr="A picture containing text&#10;&#10;Description automatically generated">
            <a:extLst>
              <a:ext uri="{FF2B5EF4-FFF2-40B4-BE49-F238E27FC236}">
                <a16:creationId xmlns:a16="http://schemas.microsoft.com/office/drawing/2014/main" id="{3F1B14DE-A496-4AF6-8536-40EA92759C2D}"/>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1256" t="13844" b="27733"/>
          <a:stretch/>
        </p:blipFill>
        <p:spPr>
          <a:xfrm>
            <a:off x="12961" y="1132076"/>
            <a:ext cx="12192001" cy="4814926"/>
          </a:xfrm>
          <a:prstGeom prst="rect">
            <a:avLst/>
          </a:prstGeom>
        </p:spPr>
      </p:pic>
      <p:sp>
        <p:nvSpPr>
          <p:cNvPr id="22" name="Rectangle 21">
            <a:extLst>
              <a:ext uri="{FF2B5EF4-FFF2-40B4-BE49-F238E27FC236}">
                <a16:creationId xmlns:a16="http://schemas.microsoft.com/office/drawing/2014/main" id="{C8BA4A92-761F-494F-A415-ED330570D1CC}"/>
              </a:ext>
            </a:extLst>
          </p:cNvPr>
          <p:cNvSpPr/>
          <p:nvPr/>
        </p:nvSpPr>
        <p:spPr>
          <a:xfrm>
            <a:off x="12962" y="1143379"/>
            <a:ext cx="12192000" cy="4814926"/>
          </a:xfrm>
          <a:prstGeom prst="rect">
            <a:avLst/>
          </a:prstGeom>
          <a:solidFill>
            <a:schemeClr val="tx1">
              <a:alpha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0" name="Picture 29" descr="A picture containing text&#10;&#10;Description automatically generated">
            <a:extLst>
              <a:ext uri="{FF2B5EF4-FFF2-40B4-BE49-F238E27FC236}">
                <a16:creationId xmlns:a16="http://schemas.microsoft.com/office/drawing/2014/main" id="{4392054F-35D2-4886-899A-EAC2E8C7B545}"/>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1256" t="13844" b="27733"/>
          <a:stretch/>
        </p:blipFill>
        <p:spPr>
          <a:xfrm>
            <a:off x="12961" y="1132076"/>
            <a:ext cx="12192001" cy="4814926"/>
          </a:xfrm>
          <a:prstGeom prst="rect">
            <a:avLst/>
          </a:prstGeom>
        </p:spPr>
      </p:pic>
      <p:sp>
        <p:nvSpPr>
          <p:cNvPr id="31" name="Rectangle 30">
            <a:extLst>
              <a:ext uri="{FF2B5EF4-FFF2-40B4-BE49-F238E27FC236}">
                <a16:creationId xmlns:a16="http://schemas.microsoft.com/office/drawing/2014/main" id="{012C0EC8-DE4A-4DC2-B94B-4E15D540C1CF}"/>
              </a:ext>
            </a:extLst>
          </p:cNvPr>
          <p:cNvSpPr/>
          <p:nvPr userDrawn="1"/>
        </p:nvSpPr>
        <p:spPr>
          <a:xfrm>
            <a:off x="12962" y="1143379"/>
            <a:ext cx="12192000" cy="4814926"/>
          </a:xfrm>
          <a:prstGeom prst="rect">
            <a:avLst/>
          </a:prstGeom>
          <a:solidFill>
            <a:schemeClr val="tx1">
              <a:alpha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Slide Number Placeholder 5"/>
          <p:cNvSpPr>
            <a:spLocks noGrp="1"/>
          </p:cNvSpPr>
          <p:nvPr>
            <p:ph type="sldNum" sz="quarter" idx="12"/>
          </p:nvPr>
        </p:nvSpPr>
        <p:spPr>
          <a:xfrm>
            <a:off x="8718176" y="6228588"/>
            <a:ext cx="2743200" cy="365125"/>
          </a:xfrm>
          <a:prstGeom prst="rect">
            <a:avLst/>
          </a:prstGeom>
        </p:spPr>
        <p:txBody>
          <a:bodyPr/>
          <a:lstStyle>
            <a:lvl1pPr>
              <a:defRPr>
                <a:solidFill>
                  <a:schemeClr val="accent3">
                    <a:lumMod val="50000"/>
                  </a:schemeClr>
                </a:solidFill>
              </a:defRPr>
            </a:lvl1pPr>
          </a:lstStyle>
          <a:p>
            <a:fld id="{A3DA3D6A-6DDB-44AC-922F-0D6A3F925C34}" type="slidenum">
              <a:rPr lang="en-US" smtClean="0"/>
              <a:pPr/>
              <a:t>‹#›</a:t>
            </a:fld>
            <a:endParaRPr lang="en-US" dirty="0"/>
          </a:p>
        </p:txBody>
      </p:sp>
      <p:cxnSp>
        <p:nvCxnSpPr>
          <p:cNvPr id="8" name="Straight Connector 7">
            <a:extLst>
              <a:ext uri="{FF2B5EF4-FFF2-40B4-BE49-F238E27FC236}">
                <a16:creationId xmlns:a16="http://schemas.microsoft.com/office/drawing/2014/main" id="{3CA2DDC3-46D4-469F-A502-2DFEBFF505BE}"/>
              </a:ext>
            </a:extLst>
          </p:cNvPr>
          <p:cNvCxnSpPr/>
          <p:nvPr/>
        </p:nvCxnSpPr>
        <p:spPr>
          <a:xfrm flipV="1">
            <a:off x="58196" y="323850"/>
            <a:ext cx="0" cy="814349"/>
          </a:xfrm>
          <a:prstGeom prst="line">
            <a:avLst/>
          </a:prstGeom>
          <a:ln w="127000">
            <a:solidFill>
              <a:srgbClr val="74C3D5"/>
            </a:solidFill>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AEC61E54-5FF4-4714-BBE4-E0C43C220417}"/>
              </a:ext>
            </a:extLst>
          </p:cNvPr>
          <p:cNvSpPr>
            <a:spLocks noGrp="1"/>
          </p:cNvSpPr>
          <p:nvPr>
            <p:ph type="title"/>
          </p:nvPr>
        </p:nvSpPr>
        <p:spPr>
          <a:xfrm>
            <a:off x="234355" y="317726"/>
            <a:ext cx="11704127" cy="696065"/>
          </a:xfrm>
        </p:spPr>
        <p:txBody>
          <a:bodyPr/>
          <a:lstStyle/>
          <a:p>
            <a:r>
              <a:rPr lang="en-US"/>
              <a:t>Click to edit Master title style</a:t>
            </a:r>
          </a:p>
        </p:txBody>
      </p:sp>
      <p:cxnSp>
        <p:nvCxnSpPr>
          <p:cNvPr id="23" name="Straight Connector 22">
            <a:extLst>
              <a:ext uri="{FF2B5EF4-FFF2-40B4-BE49-F238E27FC236}">
                <a16:creationId xmlns:a16="http://schemas.microsoft.com/office/drawing/2014/main" id="{002383B0-D825-4F67-804B-46A901F4925C}"/>
              </a:ext>
            </a:extLst>
          </p:cNvPr>
          <p:cNvCxnSpPr/>
          <p:nvPr/>
        </p:nvCxnSpPr>
        <p:spPr>
          <a:xfrm flipV="1">
            <a:off x="58196" y="323850"/>
            <a:ext cx="0" cy="814349"/>
          </a:xfrm>
          <a:prstGeom prst="line">
            <a:avLst/>
          </a:prstGeom>
          <a:ln w="127000">
            <a:solidFill>
              <a:srgbClr val="74C3D5"/>
            </a:solidFill>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1B4C0F9D-AEA8-43AB-B970-31F061A399EE}"/>
              </a:ext>
            </a:extLst>
          </p:cNvPr>
          <p:cNvCxnSpPr/>
          <p:nvPr userDrawn="1"/>
        </p:nvCxnSpPr>
        <p:spPr>
          <a:xfrm flipV="1">
            <a:off x="58196" y="323850"/>
            <a:ext cx="0" cy="814349"/>
          </a:xfrm>
          <a:prstGeom prst="line">
            <a:avLst/>
          </a:prstGeom>
          <a:ln w="127000">
            <a:solidFill>
              <a:srgbClr val="74C3D5"/>
            </a:solidFill>
          </a:ln>
        </p:spPr>
        <p:style>
          <a:lnRef idx="1">
            <a:schemeClr val="accent1"/>
          </a:lnRef>
          <a:fillRef idx="0">
            <a:schemeClr val="accent1"/>
          </a:fillRef>
          <a:effectRef idx="0">
            <a:schemeClr val="accent1"/>
          </a:effectRef>
          <a:fontRef idx="minor">
            <a:schemeClr val="tx1"/>
          </a:fontRef>
        </p:style>
      </p:cxnSp>
      <p:sp>
        <p:nvSpPr>
          <p:cNvPr id="16" name="Text Placeholder 2">
            <a:extLst>
              <a:ext uri="{FF2B5EF4-FFF2-40B4-BE49-F238E27FC236}">
                <a16:creationId xmlns:a16="http://schemas.microsoft.com/office/drawing/2014/main" id="{B9AD96E0-B0CF-420A-A21F-D8104B15BEB3}"/>
              </a:ext>
            </a:extLst>
          </p:cNvPr>
          <p:cNvSpPr>
            <a:spLocks noGrp="1"/>
          </p:cNvSpPr>
          <p:nvPr>
            <p:ph idx="1"/>
          </p:nvPr>
        </p:nvSpPr>
        <p:spPr>
          <a:xfrm>
            <a:off x="838200" y="1825625"/>
            <a:ext cx="10515600" cy="3823145"/>
          </a:xfrm>
          <a:prstGeom prst="rect">
            <a:avLst/>
          </a:prstGeom>
        </p:spPr>
        <p:txBody>
          <a:bodyPr vert="horz" lIns="91440" tIns="45720" rIns="91440" bIns="45720" rtlCol="0">
            <a:noAutofit/>
          </a:bodyPr>
          <a:lstStyle>
            <a:lvl1pPr>
              <a:defRPr>
                <a:solidFill>
                  <a:schemeClr val="bg1"/>
                </a:solidFill>
              </a:defRPr>
            </a:lvl1pPr>
            <a:lvl2pPr>
              <a:defRPr>
                <a:solidFill>
                  <a:schemeClr val="accent4"/>
                </a:solidFill>
              </a:defRPr>
            </a:lvl2pPr>
            <a:lvl3pPr>
              <a:defRPr>
                <a:solidFill>
                  <a:schemeClr val="accent2">
                    <a:lumMod val="60000"/>
                    <a:lumOff val="40000"/>
                  </a:schemeClr>
                </a:solidFill>
              </a:defRPr>
            </a:lvl3pPr>
            <a:lvl4pPr>
              <a:defRPr>
                <a:solidFill>
                  <a:schemeClr val="bg1"/>
                </a:solidFill>
              </a:defRPr>
            </a:lvl4pPr>
            <a:lvl5pPr>
              <a:defRPr>
                <a:solidFill>
                  <a:schemeClr val="bg1"/>
                </a:solidFill>
              </a:defRPr>
            </a:lvl5pPr>
          </a:lstStyle>
          <a:p>
            <a:pPr lvl="0"/>
            <a:r>
              <a:rPr lang="en-US" dirty="0"/>
              <a:t>Click to edit Master text styles</a:t>
            </a:r>
          </a:p>
          <a:p>
            <a:pPr lvl="1"/>
            <a:r>
              <a:rPr lang="en-US" dirty="0"/>
              <a:t>Second level</a:t>
            </a:r>
          </a:p>
          <a:p>
            <a:pPr lvl="2"/>
            <a:r>
              <a:rPr lang="en-US" dirty="0"/>
              <a:t>Third level</a:t>
            </a:r>
          </a:p>
        </p:txBody>
      </p:sp>
      <p:sp>
        <p:nvSpPr>
          <p:cNvPr id="3" name="Footer Placeholder 2">
            <a:extLst>
              <a:ext uri="{FF2B5EF4-FFF2-40B4-BE49-F238E27FC236}">
                <a16:creationId xmlns:a16="http://schemas.microsoft.com/office/drawing/2014/main" id="{F275ECE5-ED37-4E36-AC2E-BB9C0DF17721}"/>
              </a:ext>
            </a:extLst>
          </p:cNvPr>
          <p:cNvSpPr>
            <a:spLocks noGrp="1"/>
          </p:cNvSpPr>
          <p:nvPr>
            <p:ph type="ftr" sz="quarter" idx="13"/>
          </p:nvPr>
        </p:nvSpPr>
        <p:spPr/>
        <p:txBody>
          <a:bodyPr/>
          <a:lstStyle>
            <a:lvl1pPr>
              <a:defRPr>
                <a:solidFill>
                  <a:schemeClr val="bg1"/>
                </a:solidFill>
              </a:defRPr>
            </a:lvl1pPr>
          </a:lstStyle>
          <a:p>
            <a:endParaRPr lang="en-US" dirty="0"/>
          </a:p>
        </p:txBody>
      </p:sp>
    </p:spTree>
    <p:extLst>
      <p:ext uri="{BB962C8B-B14F-4D97-AF65-F5344CB8AC3E}">
        <p14:creationId xmlns:p14="http://schemas.microsoft.com/office/powerpoint/2010/main" val="30429489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Two Column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838200" y="1825625"/>
            <a:ext cx="5083206" cy="3796962"/>
          </a:xfrm>
        </p:spPr>
        <p:txBody>
          <a:bodyPr/>
          <a:lstStyle>
            <a:lvl2pPr>
              <a:defRPr/>
            </a:lvl2pPr>
            <a:lvl3pPr>
              <a:defRPr/>
            </a:lvl3pPr>
          </a:lstStyle>
          <a:p>
            <a:pPr lvl="0"/>
            <a:r>
              <a:rPr lang="en-US"/>
              <a:t>Click to edit Master text styles</a:t>
            </a:r>
          </a:p>
          <a:p>
            <a:pPr lvl="1"/>
            <a:r>
              <a:rPr lang="en-US"/>
              <a:t>Second level</a:t>
            </a:r>
          </a:p>
          <a:p>
            <a:pPr lvl="2"/>
            <a:r>
              <a:rPr lang="en-US"/>
              <a:t>Third level</a:t>
            </a:r>
          </a:p>
        </p:txBody>
      </p:sp>
      <p:sp>
        <p:nvSpPr>
          <p:cNvPr id="4" name="Content Placeholder 3"/>
          <p:cNvSpPr>
            <a:spLocks noGrp="1"/>
          </p:cNvSpPr>
          <p:nvPr>
            <p:ph sz="half" idx="2"/>
          </p:nvPr>
        </p:nvSpPr>
        <p:spPr>
          <a:xfrm>
            <a:off x="6172200" y="1825625"/>
            <a:ext cx="5181600" cy="3796962"/>
          </a:xfrm>
        </p:spPr>
        <p:txBody>
          <a:bodyPr/>
          <a:lstStyle>
            <a:lvl2pPr>
              <a:defRPr/>
            </a:lvl2pPr>
          </a:lstStyle>
          <a:p>
            <a:pPr lvl="0"/>
            <a:r>
              <a:rPr lang="en-US"/>
              <a:t>Click to edit Master text styles</a:t>
            </a:r>
          </a:p>
          <a:p>
            <a:pPr lvl="1"/>
            <a:r>
              <a:rPr lang="en-US"/>
              <a:t>Second level</a:t>
            </a:r>
          </a:p>
          <a:p>
            <a:pPr lvl="2"/>
            <a:r>
              <a:rPr lang="en-US"/>
              <a:t>Third level</a:t>
            </a:r>
          </a:p>
        </p:txBody>
      </p:sp>
      <p:sp>
        <p:nvSpPr>
          <p:cNvPr id="7" name="Slide Number Placeholder 6"/>
          <p:cNvSpPr>
            <a:spLocks noGrp="1"/>
          </p:cNvSpPr>
          <p:nvPr>
            <p:ph type="sldNum" sz="quarter" idx="12"/>
          </p:nvPr>
        </p:nvSpPr>
        <p:spPr>
          <a:xfrm>
            <a:off x="8726520" y="6228588"/>
            <a:ext cx="2743200" cy="365125"/>
          </a:xfrm>
          <a:prstGeom prst="rect">
            <a:avLst/>
          </a:prstGeom>
        </p:spPr>
        <p:txBody>
          <a:bodyPr/>
          <a:lstStyle>
            <a:lvl1pPr>
              <a:defRPr>
                <a:solidFill>
                  <a:schemeClr val="accent3">
                    <a:lumMod val="50000"/>
                  </a:schemeClr>
                </a:solidFill>
              </a:defRPr>
            </a:lvl1pPr>
          </a:lstStyle>
          <a:p>
            <a:fld id="{A3DA3D6A-6DDB-44AC-922F-0D6A3F925C34}" type="slidenum">
              <a:rPr lang="en-US" smtClean="0"/>
              <a:pPr/>
              <a:t>‹#›</a:t>
            </a:fld>
            <a:endParaRPr lang="en-US" dirty="0"/>
          </a:p>
        </p:txBody>
      </p:sp>
      <p:sp>
        <p:nvSpPr>
          <p:cNvPr id="2" name="Title 1">
            <a:extLst>
              <a:ext uri="{FF2B5EF4-FFF2-40B4-BE49-F238E27FC236}">
                <a16:creationId xmlns:a16="http://schemas.microsoft.com/office/drawing/2014/main" id="{59D11AD1-4887-46AF-A29A-E8C88F708F8C}"/>
              </a:ext>
            </a:extLst>
          </p:cNvPr>
          <p:cNvSpPr>
            <a:spLocks noGrp="1"/>
          </p:cNvSpPr>
          <p:nvPr>
            <p:ph type="title"/>
          </p:nvPr>
        </p:nvSpPr>
        <p:spPr>
          <a:xfrm>
            <a:off x="234356" y="317726"/>
            <a:ext cx="11704130" cy="696065"/>
          </a:xfrm>
        </p:spPr>
        <p:txBody>
          <a:bodyPr/>
          <a:lstStyle/>
          <a:p>
            <a:r>
              <a:rPr lang="en-US"/>
              <a:t>Click to edit Master title style</a:t>
            </a:r>
          </a:p>
        </p:txBody>
      </p:sp>
      <p:sp>
        <p:nvSpPr>
          <p:cNvPr id="5" name="Footer Placeholder 4">
            <a:extLst>
              <a:ext uri="{FF2B5EF4-FFF2-40B4-BE49-F238E27FC236}">
                <a16:creationId xmlns:a16="http://schemas.microsoft.com/office/drawing/2014/main" id="{CA920B6D-553E-46E7-B501-B7C9CD510E6E}"/>
              </a:ext>
            </a:extLst>
          </p:cNvPr>
          <p:cNvSpPr>
            <a:spLocks noGrp="1"/>
          </p:cNvSpPr>
          <p:nvPr>
            <p:ph type="ftr" sz="quarter" idx="13"/>
          </p:nvPr>
        </p:nvSpPr>
        <p:spPr/>
        <p:txBody>
          <a:bodyPr/>
          <a:lstStyle/>
          <a:p>
            <a:endParaRPr lang="en-US" dirty="0"/>
          </a:p>
        </p:txBody>
      </p:sp>
    </p:spTree>
    <p:extLst>
      <p:ext uri="{BB962C8B-B14F-4D97-AF65-F5344CB8AC3E}">
        <p14:creationId xmlns:p14="http://schemas.microsoft.com/office/powerpoint/2010/main" val="403551282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p:cSld name="2/3 Content ">
    <p:spTree>
      <p:nvGrpSpPr>
        <p:cNvPr id="1" name=""/>
        <p:cNvGrpSpPr/>
        <p:nvPr/>
      </p:nvGrpSpPr>
      <p:grpSpPr>
        <a:xfrm>
          <a:off x="0" y="0"/>
          <a:ext cx="0" cy="0"/>
          <a:chOff x="0" y="0"/>
          <a:chExt cx="0" cy="0"/>
        </a:xfrm>
      </p:grpSpPr>
      <p:sp>
        <p:nvSpPr>
          <p:cNvPr id="22" name="Rectangle 21">
            <a:extLst>
              <a:ext uri="{FF2B5EF4-FFF2-40B4-BE49-F238E27FC236}">
                <a16:creationId xmlns:a16="http://schemas.microsoft.com/office/drawing/2014/main" id="{2D9694A6-8C4B-4B16-B94E-1580F6923968}"/>
              </a:ext>
            </a:extLst>
          </p:cNvPr>
          <p:cNvSpPr/>
          <p:nvPr userDrawn="1"/>
        </p:nvSpPr>
        <p:spPr>
          <a:xfrm>
            <a:off x="4258492" y="0"/>
            <a:ext cx="7933508" cy="6858000"/>
          </a:xfrm>
          <a:prstGeom prst="rect">
            <a:avLst/>
          </a:prstGeom>
          <a:solidFill>
            <a:schemeClr val="bg2">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Footer Placeholder 2">
            <a:extLst>
              <a:ext uri="{FF2B5EF4-FFF2-40B4-BE49-F238E27FC236}">
                <a16:creationId xmlns:a16="http://schemas.microsoft.com/office/drawing/2014/main" id="{B430C6F7-9C62-4258-93C8-3DC67DE4D766}"/>
              </a:ext>
            </a:extLst>
          </p:cNvPr>
          <p:cNvSpPr>
            <a:spLocks noGrp="1"/>
          </p:cNvSpPr>
          <p:nvPr>
            <p:ph type="ftr" sz="quarter" idx="14"/>
          </p:nvPr>
        </p:nvSpPr>
        <p:spPr>
          <a:xfrm>
            <a:off x="4668839" y="6264496"/>
            <a:ext cx="7235824" cy="307574"/>
          </a:xfrm>
        </p:spPr>
        <p:txBody>
          <a:bodyPr/>
          <a:lstStyle/>
          <a:p>
            <a:endParaRPr lang="en-US" dirty="0"/>
          </a:p>
        </p:txBody>
      </p:sp>
      <p:pic>
        <p:nvPicPr>
          <p:cNvPr id="14" name="Picture 13" descr="Icon&#10;&#10;Description automatically generated">
            <a:extLst>
              <a:ext uri="{FF2B5EF4-FFF2-40B4-BE49-F238E27FC236}">
                <a16:creationId xmlns:a16="http://schemas.microsoft.com/office/drawing/2014/main" id="{0D9ED90F-6487-4ACE-AF0D-FBD1C0D3324D}"/>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1534775" y="6157666"/>
            <a:ext cx="554732" cy="547481"/>
          </a:xfrm>
          <a:prstGeom prst="rect">
            <a:avLst/>
          </a:prstGeom>
        </p:spPr>
      </p:pic>
      <p:cxnSp>
        <p:nvCxnSpPr>
          <p:cNvPr id="10" name="Straight Connector 9">
            <a:extLst>
              <a:ext uri="{FF2B5EF4-FFF2-40B4-BE49-F238E27FC236}">
                <a16:creationId xmlns:a16="http://schemas.microsoft.com/office/drawing/2014/main" id="{4B1EC71B-ED17-45BF-A949-693253AB2E37}"/>
              </a:ext>
            </a:extLst>
          </p:cNvPr>
          <p:cNvCxnSpPr/>
          <p:nvPr/>
        </p:nvCxnSpPr>
        <p:spPr>
          <a:xfrm flipV="1">
            <a:off x="57150" y="323850"/>
            <a:ext cx="0" cy="814349"/>
          </a:xfrm>
          <a:prstGeom prst="line">
            <a:avLst/>
          </a:prstGeom>
          <a:ln w="152400">
            <a:solidFill>
              <a:srgbClr val="74C3D5"/>
            </a:solidFill>
          </a:ln>
        </p:spPr>
        <p:style>
          <a:lnRef idx="1">
            <a:schemeClr val="accent1"/>
          </a:lnRef>
          <a:fillRef idx="0">
            <a:schemeClr val="accent1"/>
          </a:fillRef>
          <a:effectRef idx="0">
            <a:schemeClr val="accent1"/>
          </a:effectRef>
          <a:fontRef idx="minor">
            <a:schemeClr val="tx1"/>
          </a:fontRef>
        </p:style>
      </p:cxnSp>
      <p:sp>
        <p:nvSpPr>
          <p:cNvPr id="11" name="Slide Number Placeholder 5">
            <a:extLst>
              <a:ext uri="{FF2B5EF4-FFF2-40B4-BE49-F238E27FC236}">
                <a16:creationId xmlns:a16="http://schemas.microsoft.com/office/drawing/2014/main" id="{D8618B23-A3C2-411D-9DE7-2061FF24A04C}"/>
              </a:ext>
            </a:extLst>
          </p:cNvPr>
          <p:cNvSpPr txBox="1">
            <a:spLocks/>
          </p:cNvSpPr>
          <p:nvPr userDrawn="1"/>
        </p:nvSpPr>
        <p:spPr>
          <a:xfrm>
            <a:off x="8726520" y="6228588"/>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A3DA3D6A-6DDB-44AC-922F-0D6A3F925C34}" type="slidenum">
              <a:rPr lang="en-US" sz="1200" smtClean="0">
                <a:solidFill>
                  <a:schemeClr val="accent3">
                    <a:lumMod val="50000"/>
                  </a:schemeClr>
                </a:solidFill>
                <a:latin typeface="Lato" panose="020F0502020204030203" pitchFamily="34" charset="0"/>
              </a:rPr>
              <a:pPr/>
              <a:t>‹#›</a:t>
            </a:fld>
            <a:endParaRPr lang="en-US" sz="1200" dirty="0">
              <a:solidFill>
                <a:schemeClr val="accent3">
                  <a:lumMod val="50000"/>
                </a:schemeClr>
              </a:solidFill>
              <a:latin typeface="Lato" panose="020F0502020204030203" pitchFamily="34" charset="0"/>
            </a:endParaRPr>
          </a:p>
        </p:txBody>
      </p:sp>
      <p:cxnSp>
        <p:nvCxnSpPr>
          <p:cNvPr id="13" name="Straight Connector 12">
            <a:extLst>
              <a:ext uri="{FF2B5EF4-FFF2-40B4-BE49-F238E27FC236}">
                <a16:creationId xmlns:a16="http://schemas.microsoft.com/office/drawing/2014/main" id="{AA75E743-6869-4603-B881-E4D57FF8934C}"/>
              </a:ext>
            </a:extLst>
          </p:cNvPr>
          <p:cNvCxnSpPr/>
          <p:nvPr userDrawn="1"/>
        </p:nvCxnSpPr>
        <p:spPr>
          <a:xfrm>
            <a:off x="11506200" y="6214812"/>
            <a:ext cx="0" cy="405063"/>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sp>
        <p:nvSpPr>
          <p:cNvPr id="16" name="Text Placeholder 15">
            <a:extLst>
              <a:ext uri="{FF2B5EF4-FFF2-40B4-BE49-F238E27FC236}">
                <a16:creationId xmlns:a16="http://schemas.microsoft.com/office/drawing/2014/main" id="{AB2EF60B-7EE9-4B20-8610-AEE9E9586BBE}"/>
              </a:ext>
            </a:extLst>
          </p:cNvPr>
          <p:cNvSpPr>
            <a:spLocks noGrp="1"/>
          </p:cNvSpPr>
          <p:nvPr>
            <p:ph type="body" sz="quarter" idx="13"/>
          </p:nvPr>
        </p:nvSpPr>
        <p:spPr>
          <a:xfrm>
            <a:off x="411163" y="2023353"/>
            <a:ext cx="3460750" cy="4001992"/>
          </a:xfrm>
        </p:spPr>
        <p:txBody>
          <a:bodyPr/>
          <a:lstStyle>
            <a:lvl2pPr>
              <a:defRPr/>
            </a:lvl2pPr>
          </a:lstStyle>
          <a:p>
            <a:pPr lvl="0"/>
            <a:r>
              <a:rPr lang="en-US" dirty="0"/>
              <a:t>Click to edit Master text styles</a:t>
            </a:r>
          </a:p>
          <a:p>
            <a:pPr lvl="1"/>
            <a:r>
              <a:rPr lang="en-US" dirty="0"/>
              <a:t>Second level</a:t>
            </a:r>
          </a:p>
          <a:p>
            <a:pPr lvl="2"/>
            <a:r>
              <a:rPr lang="en-US" dirty="0"/>
              <a:t>Third level</a:t>
            </a:r>
          </a:p>
        </p:txBody>
      </p:sp>
      <p:sp>
        <p:nvSpPr>
          <p:cNvPr id="2" name="Title 1">
            <a:extLst>
              <a:ext uri="{FF2B5EF4-FFF2-40B4-BE49-F238E27FC236}">
                <a16:creationId xmlns:a16="http://schemas.microsoft.com/office/drawing/2014/main" id="{AB859E65-7B12-4C72-9C23-E06A358ABDB7}"/>
              </a:ext>
            </a:extLst>
          </p:cNvPr>
          <p:cNvSpPr>
            <a:spLocks noGrp="1"/>
          </p:cNvSpPr>
          <p:nvPr>
            <p:ph type="title"/>
          </p:nvPr>
        </p:nvSpPr>
        <p:spPr>
          <a:xfrm>
            <a:off x="234357" y="317726"/>
            <a:ext cx="3771114" cy="814349"/>
          </a:xfrm>
        </p:spPr>
        <p:txBody>
          <a:bodyPr anchor="ctr" anchorCtr="0"/>
          <a:lstStyle/>
          <a:p>
            <a:r>
              <a:rPr lang="en-US" dirty="0"/>
              <a:t>Click to edit Master title style</a:t>
            </a:r>
          </a:p>
        </p:txBody>
      </p:sp>
      <p:sp>
        <p:nvSpPr>
          <p:cNvPr id="7" name="Content Placeholder 6">
            <a:extLst>
              <a:ext uri="{FF2B5EF4-FFF2-40B4-BE49-F238E27FC236}">
                <a16:creationId xmlns:a16="http://schemas.microsoft.com/office/drawing/2014/main" id="{D6C2DA07-8F40-4604-881B-148BBC37FBC3}"/>
              </a:ext>
            </a:extLst>
          </p:cNvPr>
          <p:cNvSpPr>
            <a:spLocks noGrp="1"/>
          </p:cNvSpPr>
          <p:nvPr>
            <p:ph sz="quarter" idx="16"/>
          </p:nvPr>
        </p:nvSpPr>
        <p:spPr>
          <a:xfrm>
            <a:off x="4668838" y="317500"/>
            <a:ext cx="7235825" cy="5624513"/>
          </a:xfrm>
        </p:spPr>
        <p:txBody>
          <a:bodyPr/>
          <a:lstStyle/>
          <a:p>
            <a:pPr lvl="0"/>
            <a:r>
              <a:rPr lang="en-US" dirty="0"/>
              <a:t>Click to edit Master text styles</a:t>
            </a:r>
          </a:p>
          <a:p>
            <a:pPr lvl="1"/>
            <a:r>
              <a:rPr lang="en-US" dirty="0"/>
              <a:t>Second level</a:t>
            </a:r>
          </a:p>
          <a:p>
            <a:pPr lvl="2"/>
            <a:r>
              <a:rPr lang="en-US" dirty="0"/>
              <a:t>Third level</a:t>
            </a:r>
          </a:p>
        </p:txBody>
      </p:sp>
      <p:cxnSp>
        <p:nvCxnSpPr>
          <p:cNvPr id="17" name="Straight Connector 16">
            <a:extLst>
              <a:ext uri="{FF2B5EF4-FFF2-40B4-BE49-F238E27FC236}">
                <a16:creationId xmlns:a16="http://schemas.microsoft.com/office/drawing/2014/main" id="{E3B94F6E-8AC7-4DEE-B016-B016114EC44F}"/>
              </a:ext>
            </a:extLst>
          </p:cNvPr>
          <p:cNvCxnSpPr/>
          <p:nvPr/>
        </p:nvCxnSpPr>
        <p:spPr>
          <a:xfrm flipV="1">
            <a:off x="57150" y="323850"/>
            <a:ext cx="0" cy="814349"/>
          </a:xfrm>
          <a:prstGeom prst="line">
            <a:avLst/>
          </a:prstGeom>
          <a:ln w="152400">
            <a:solidFill>
              <a:srgbClr val="74C3D5"/>
            </a:solidFil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260C811B-C733-457E-B103-41FEA1F05ACE}"/>
              </a:ext>
            </a:extLst>
          </p:cNvPr>
          <p:cNvCxnSpPr/>
          <p:nvPr userDrawn="1"/>
        </p:nvCxnSpPr>
        <p:spPr>
          <a:xfrm flipV="1">
            <a:off x="57150" y="323850"/>
            <a:ext cx="0" cy="814349"/>
          </a:xfrm>
          <a:prstGeom prst="line">
            <a:avLst/>
          </a:prstGeom>
          <a:ln w="152400">
            <a:solidFill>
              <a:srgbClr val="74C3D5"/>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7235990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2/3 Content Dark">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B3B72DD6-BF35-4E48-A858-9840A8C7D4AB}"/>
              </a:ext>
            </a:extLst>
          </p:cNvPr>
          <p:cNvSpPr/>
          <p:nvPr/>
        </p:nvSpPr>
        <p:spPr>
          <a:xfrm>
            <a:off x="0" y="0"/>
            <a:ext cx="4206235"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906664C2-91DE-45ED-8977-F0699DE3D61F}"/>
              </a:ext>
            </a:extLst>
          </p:cNvPr>
          <p:cNvSpPr/>
          <p:nvPr userDrawn="1"/>
        </p:nvSpPr>
        <p:spPr>
          <a:xfrm>
            <a:off x="0" y="0"/>
            <a:ext cx="4206235"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247599C2-7DF1-4108-9265-628F65587443}"/>
              </a:ext>
            </a:extLst>
          </p:cNvPr>
          <p:cNvSpPr/>
          <p:nvPr/>
        </p:nvSpPr>
        <p:spPr>
          <a:xfrm>
            <a:off x="0" y="0"/>
            <a:ext cx="4206235"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9" name="Picture 18" descr="Icon&#10;&#10;Description automatically generated">
            <a:extLst>
              <a:ext uri="{FF2B5EF4-FFF2-40B4-BE49-F238E27FC236}">
                <a16:creationId xmlns:a16="http://schemas.microsoft.com/office/drawing/2014/main" id="{033AFB2A-EEC5-456C-9128-67CE94366131}"/>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1664885" y="6298124"/>
            <a:ext cx="274702" cy="274702"/>
          </a:xfrm>
          <a:prstGeom prst="rect">
            <a:avLst/>
          </a:prstGeom>
        </p:spPr>
      </p:pic>
      <p:cxnSp>
        <p:nvCxnSpPr>
          <p:cNvPr id="20" name="Straight Connector 19">
            <a:extLst>
              <a:ext uri="{FF2B5EF4-FFF2-40B4-BE49-F238E27FC236}">
                <a16:creationId xmlns:a16="http://schemas.microsoft.com/office/drawing/2014/main" id="{E141EBF0-4C5C-442C-9BD7-5A26748A412F}"/>
              </a:ext>
            </a:extLst>
          </p:cNvPr>
          <p:cNvCxnSpPr/>
          <p:nvPr userDrawn="1"/>
        </p:nvCxnSpPr>
        <p:spPr>
          <a:xfrm>
            <a:off x="11506200" y="6214812"/>
            <a:ext cx="0" cy="405063"/>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pic>
        <p:nvPicPr>
          <p:cNvPr id="21" name="Picture 20" descr="Icon&#10;&#10;Description automatically generated">
            <a:extLst>
              <a:ext uri="{FF2B5EF4-FFF2-40B4-BE49-F238E27FC236}">
                <a16:creationId xmlns:a16="http://schemas.microsoft.com/office/drawing/2014/main" id="{02F2DD7A-750C-4E57-B612-01C36B2E089C}"/>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1534775" y="6157666"/>
            <a:ext cx="554732" cy="547481"/>
          </a:xfrm>
          <a:prstGeom prst="rect">
            <a:avLst/>
          </a:prstGeom>
        </p:spPr>
      </p:pic>
      <p:cxnSp>
        <p:nvCxnSpPr>
          <p:cNvPr id="23" name="Straight Connector 22">
            <a:extLst>
              <a:ext uri="{FF2B5EF4-FFF2-40B4-BE49-F238E27FC236}">
                <a16:creationId xmlns:a16="http://schemas.microsoft.com/office/drawing/2014/main" id="{58815598-BFCA-41B2-8AA5-89E233272D53}"/>
              </a:ext>
            </a:extLst>
          </p:cNvPr>
          <p:cNvCxnSpPr/>
          <p:nvPr/>
        </p:nvCxnSpPr>
        <p:spPr>
          <a:xfrm flipV="1">
            <a:off x="57150" y="323850"/>
            <a:ext cx="0" cy="814349"/>
          </a:xfrm>
          <a:prstGeom prst="line">
            <a:avLst/>
          </a:prstGeom>
          <a:ln w="152400">
            <a:solidFill>
              <a:srgbClr val="74C3D5"/>
            </a:solidFill>
          </a:ln>
        </p:spPr>
        <p:style>
          <a:lnRef idx="1">
            <a:schemeClr val="accent1"/>
          </a:lnRef>
          <a:fillRef idx="0">
            <a:schemeClr val="accent1"/>
          </a:fillRef>
          <a:effectRef idx="0">
            <a:schemeClr val="accent1"/>
          </a:effectRef>
          <a:fontRef idx="minor">
            <a:schemeClr val="tx1"/>
          </a:fontRef>
        </p:style>
      </p:cxnSp>
      <p:sp>
        <p:nvSpPr>
          <p:cNvPr id="11" name="Content Placeholder 5">
            <a:extLst>
              <a:ext uri="{FF2B5EF4-FFF2-40B4-BE49-F238E27FC236}">
                <a16:creationId xmlns:a16="http://schemas.microsoft.com/office/drawing/2014/main" id="{E9207463-070D-4073-869D-EF018B5EC7DF}"/>
              </a:ext>
            </a:extLst>
          </p:cNvPr>
          <p:cNvSpPr>
            <a:spLocks noGrp="1"/>
          </p:cNvSpPr>
          <p:nvPr>
            <p:ph idx="1"/>
          </p:nvPr>
        </p:nvSpPr>
        <p:spPr>
          <a:xfrm>
            <a:off x="4643208" y="323849"/>
            <a:ext cx="7137085" cy="5701496"/>
          </a:xfrm>
        </p:spPr>
        <p:txBody>
          <a:bodyPr/>
          <a:lstStyle>
            <a:lvl1pPr marL="0" indent="0">
              <a:buNone/>
              <a:defRPr/>
            </a:lvl1pPr>
          </a:lstStyle>
          <a:p>
            <a:pPr lvl="0"/>
            <a:r>
              <a:rPr lang="en-US" dirty="0"/>
              <a:t>Click to edit Master text styles</a:t>
            </a:r>
          </a:p>
          <a:p>
            <a:pPr lvl="1"/>
            <a:r>
              <a:rPr lang="en-US" dirty="0"/>
              <a:t>Second level</a:t>
            </a:r>
          </a:p>
          <a:p>
            <a:pPr lvl="2"/>
            <a:r>
              <a:rPr lang="en-US" dirty="0"/>
              <a:t>Third level</a:t>
            </a:r>
          </a:p>
        </p:txBody>
      </p:sp>
      <p:cxnSp>
        <p:nvCxnSpPr>
          <p:cNvPr id="16" name="Straight Connector 15">
            <a:extLst>
              <a:ext uri="{FF2B5EF4-FFF2-40B4-BE49-F238E27FC236}">
                <a16:creationId xmlns:a16="http://schemas.microsoft.com/office/drawing/2014/main" id="{BC18592F-6BC7-4176-9226-F284B8582EDB}"/>
              </a:ext>
            </a:extLst>
          </p:cNvPr>
          <p:cNvCxnSpPr/>
          <p:nvPr userDrawn="1"/>
        </p:nvCxnSpPr>
        <p:spPr>
          <a:xfrm>
            <a:off x="11506200" y="6214812"/>
            <a:ext cx="0" cy="405063"/>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3C8EFC59-B0B4-4DF8-81CE-CB9EB8C3F148}"/>
              </a:ext>
            </a:extLst>
          </p:cNvPr>
          <p:cNvCxnSpPr/>
          <p:nvPr/>
        </p:nvCxnSpPr>
        <p:spPr>
          <a:xfrm flipV="1">
            <a:off x="57150" y="323850"/>
            <a:ext cx="0" cy="814349"/>
          </a:xfrm>
          <a:prstGeom prst="line">
            <a:avLst/>
          </a:prstGeom>
          <a:ln w="152400">
            <a:solidFill>
              <a:srgbClr val="74C3D5"/>
            </a:solidFill>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1A8B4A81-40D9-4DE6-9FAD-70B467914C4D}"/>
              </a:ext>
            </a:extLst>
          </p:cNvPr>
          <p:cNvCxnSpPr/>
          <p:nvPr userDrawn="1"/>
        </p:nvCxnSpPr>
        <p:spPr>
          <a:xfrm>
            <a:off x="11506200" y="6214812"/>
            <a:ext cx="0" cy="405063"/>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4A3D8F97-B76F-489E-A9D6-4053F571DF15}"/>
              </a:ext>
            </a:extLst>
          </p:cNvPr>
          <p:cNvCxnSpPr/>
          <p:nvPr userDrawn="1"/>
        </p:nvCxnSpPr>
        <p:spPr>
          <a:xfrm flipV="1">
            <a:off x="57150" y="323850"/>
            <a:ext cx="0" cy="814349"/>
          </a:xfrm>
          <a:prstGeom prst="line">
            <a:avLst/>
          </a:prstGeom>
          <a:ln w="152400">
            <a:solidFill>
              <a:srgbClr val="74C3D5"/>
            </a:solidFill>
          </a:ln>
        </p:spPr>
        <p:style>
          <a:lnRef idx="1">
            <a:schemeClr val="accent1"/>
          </a:lnRef>
          <a:fillRef idx="0">
            <a:schemeClr val="accent1"/>
          </a:fillRef>
          <a:effectRef idx="0">
            <a:schemeClr val="accent1"/>
          </a:effectRef>
          <a:fontRef idx="minor">
            <a:schemeClr val="tx1"/>
          </a:fontRef>
        </p:style>
      </p:cxnSp>
      <p:sp>
        <p:nvSpPr>
          <p:cNvPr id="30" name="Text Placeholder 15">
            <a:extLst>
              <a:ext uri="{FF2B5EF4-FFF2-40B4-BE49-F238E27FC236}">
                <a16:creationId xmlns:a16="http://schemas.microsoft.com/office/drawing/2014/main" id="{BC2EAF37-00E0-43FE-AAE1-EB4E7B4D8ABD}"/>
              </a:ext>
            </a:extLst>
          </p:cNvPr>
          <p:cNvSpPr>
            <a:spLocks noGrp="1"/>
          </p:cNvSpPr>
          <p:nvPr>
            <p:ph type="body" sz="quarter" idx="14"/>
          </p:nvPr>
        </p:nvSpPr>
        <p:spPr>
          <a:xfrm>
            <a:off x="411163" y="2023353"/>
            <a:ext cx="3460750" cy="4001992"/>
          </a:xfrm>
        </p:spPr>
        <p:txBody>
          <a:bodyPr/>
          <a:lstStyle>
            <a:lvl1pPr>
              <a:defRPr>
                <a:solidFill>
                  <a:schemeClr val="bg1"/>
                </a:solidFill>
              </a:defRPr>
            </a:lvl1pPr>
            <a:lvl2pPr>
              <a:defRPr>
                <a:solidFill>
                  <a:schemeClr val="accent4"/>
                </a:solidFill>
              </a:defRPr>
            </a:lvl2pPr>
            <a:lvl3pPr>
              <a:defRPr>
                <a:solidFill>
                  <a:schemeClr val="accent2">
                    <a:lumMod val="60000"/>
                    <a:lumOff val="40000"/>
                  </a:schemeClr>
                </a:solidFill>
              </a:defRPr>
            </a:lvl3pPr>
          </a:lstStyle>
          <a:p>
            <a:pPr lvl="0"/>
            <a:r>
              <a:rPr lang="en-US" dirty="0"/>
              <a:t>Click to edit Master text styles</a:t>
            </a:r>
          </a:p>
          <a:p>
            <a:pPr lvl="1"/>
            <a:r>
              <a:rPr lang="en-US" dirty="0"/>
              <a:t>Second level</a:t>
            </a:r>
          </a:p>
          <a:p>
            <a:pPr lvl="2"/>
            <a:r>
              <a:rPr lang="en-US" dirty="0"/>
              <a:t>Third level</a:t>
            </a:r>
          </a:p>
        </p:txBody>
      </p:sp>
      <p:sp>
        <p:nvSpPr>
          <p:cNvPr id="32" name="Slide Number Placeholder 5">
            <a:extLst>
              <a:ext uri="{FF2B5EF4-FFF2-40B4-BE49-F238E27FC236}">
                <a16:creationId xmlns:a16="http://schemas.microsoft.com/office/drawing/2014/main" id="{D964C4E7-4636-4FED-B1D3-FDF153E61DBE}"/>
              </a:ext>
            </a:extLst>
          </p:cNvPr>
          <p:cNvSpPr>
            <a:spLocks noGrp="1"/>
          </p:cNvSpPr>
          <p:nvPr>
            <p:ph type="sldNum" sz="quarter" idx="12"/>
          </p:nvPr>
        </p:nvSpPr>
        <p:spPr>
          <a:xfrm>
            <a:off x="8718176" y="6228588"/>
            <a:ext cx="2743200" cy="365125"/>
          </a:xfrm>
          <a:prstGeom prst="rect">
            <a:avLst/>
          </a:prstGeom>
        </p:spPr>
        <p:txBody>
          <a:bodyPr/>
          <a:lstStyle>
            <a:lvl1pPr>
              <a:defRPr>
                <a:solidFill>
                  <a:schemeClr val="accent3">
                    <a:lumMod val="50000"/>
                  </a:schemeClr>
                </a:solidFill>
              </a:defRPr>
            </a:lvl1pPr>
          </a:lstStyle>
          <a:p>
            <a:fld id="{A3DA3D6A-6DDB-44AC-922F-0D6A3F925C34}" type="slidenum">
              <a:rPr lang="en-US" smtClean="0"/>
              <a:pPr/>
              <a:t>‹#›</a:t>
            </a:fld>
            <a:endParaRPr lang="en-US" dirty="0"/>
          </a:p>
        </p:txBody>
      </p:sp>
      <p:sp>
        <p:nvSpPr>
          <p:cNvPr id="2" name="Footer Placeholder 1">
            <a:extLst>
              <a:ext uri="{FF2B5EF4-FFF2-40B4-BE49-F238E27FC236}">
                <a16:creationId xmlns:a16="http://schemas.microsoft.com/office/drawing/2014/main" id="{C6C874FC-12AF-4EDB-AA1B-78AFFC0E0BDF}"/>
              </a:ext>
            </a:extLst>
          </p:cNvPr>
          <p:cNvSpPr>
            <a:spLocks noGrp="1"/>
          </p:cNvSpPr>
          <p:nvPr>
            <p:ph type="ftr" sz="quarter" idx="15"/>
          </p:nvPr>
        </p:nvSpPr>
        <p:spPr>
          <a:xfrm>
            <a:off x="4643208" y="6265252"/>
            <a:ext cx="6862992" cy="307574"/>
          </a:xfrm>
        </p:spPr>
        <p:txBody>
          <a:bodyPr/>
          <a:lstStyle>
            <a:lvl1pPr>
              <a:defRPr>
                <a:solidFill>
                  <a:schemeClr val="accent3">
                    <a:lumMod val="50000"/>
                  </a:schemeClr>
                </a:solidFill>
              </a:defRPr>
            </a:lvl1pPr>
          </a:lstStyle>
          <a:p>
            <a:endParaRPr lang="en-US" dirty="0"/>
          </a:p>
        </p:txBody>
      </p:sp>
      <p:sp>
        <p:nvSpPr>
          <p:cNvPr id="4" name="Text Placeholder 3">
            <a:extLst>
              <a:ext uri="{FF2B5EF4-FFF2-40B4-BE49-F238E27FC236}">
                <a16:creationId xmlns:a16="http://schemas.microsoft.com/office/drawing/2014/main" id="{8E484C4A-4EBD-4E4B-8504-FA89FB9D4EC3}"/>
              </a:ext>
            </a:extLst>
          </p:cNvPr>
          <p:cNvSpPr>
            <a:spLocks noGrp="1"/>
          </p:cNvSpPr>
          <p:nvPr>
            <p:ph type="body" sz="quarter" idx="16"/>
          </p:nvPr>
        </p:nvSpPr>
        <p:spPr>
          <a:xfrm>
            <a:off x="255588" y="332663"/>
            <a:ext cx="3616325" cy="814388"/>
          </a:xfrm>
        </p:spPr>
        <p:txBody>
          <a:bodyPr anchor="ctr" anchorCtr="0"/>
          <a:lstStyle>
            <a:lvl1pPr marL="0" indent="0">
              <a:buNone/>
              <a:defRPr sz="2800" b="1">
                <a:solidFill>
                  <a:schemeClr val="bg1"/>
                </a:solidFill>
                <a:latin typeface="PT Serif" panose="020A0603040505020204" pitchFamily="18" charset="0"/>
              </a:defRPr>
            </a:lvl1pPr>
          </a:lstStyle>
          <a:p>
            <a:pPr lvl="0"/>
            <a:r>
              <a:rPr lang="en-US" dirty="0"/>
              <a:t>Click to edit Master text styles</a:t>
            </a:r>
          </a:p>
        </p:txBody>
      </p:sp>
    </p:spTree>
    <p:extLst>
      <p:ext uri="{BB962C8B-B14F-4D97-AF65-F5344CB8AC3E}">
        <p14:creationId xmlns:p14="http://schemas.microsoft.com/office/powerpoint/2010/main" val="332759270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p:cSld name="2/3 Content w/Photo">
    <p:spTree>
      <p:nvGrpSpPr>
        <p:cNvPr id="1" name=""/>
        <p:cNvGrpSpPr/>
        <p:nvPr/>
      </p:nvGrpSpPr>
      <p:grpSpPr>
        <a:xfrm>
          <a:off x="0" y="0"/>
          <a:ext cx="0" cy="0"/>
          <a:chOff x="0" y="0"/>
          <a:chExt cx="0" cy="0"/>
        </a:xfrm>
      </p:grpSpPr>
      <p:pic>
        <p:nvPicPr>
          <p:cNvPr id="27" name="Content Placeholder 14" descr="Person in crossing">
            <a:extLst>
              <a:ext uri="{FF2B5EF4-FFF2-40B4-BE49-F238E27FC236}">
                <a16:creationId xmlns:a16="http://schemas.microsoft.com/office/drawing/2014/main" id="{A3601711-F940-44F1-AEAA-6413EF86BB06}"/>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54991" r="1"/>
          <a:stretch/>
        </p:blipFill>
        <p:spPr>
          <a:xfrm>
            <a:off x="0" y="-5"/>
            <a:ext cx="4206235" cy="6858005"/>
          </a:xfrm>
          <a:prstGeom prst="rect">
            <a:avLst/>
          </a:prstGeom>
        </p:spPr>
      </p:pic>
      <p:sp>
        <p:nvSpPr>
          <p:cNvPr id="29" name="Slide Number Placeholder 8">
            <a:extLst>
              <a:ext uri="{FF2B5EF4-FFF2-40B4-BE49-F238E27FC236}">
                <a16:creationId xmlns:a16="http://schemas.microsoft.com/office/drawing/2014/main" id="{78C19F3E-56D3-4C15-BBB8-1A3060A1723C}"/>
              </a:ext>
            </a:extLst>
          </p:cNvPr>
          <p:cNvSpPr txBox="1">
            <a:spLocks/>
          </p:cNvSpPr>
          <p:nvPr/>
        </p:nvSpPr>
        <p:spPr>
          <a:xfrm>
            <a:off x="8726520" y="6228588"/>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A3DA3D6A-6DDB-44AC-922F-0D6A3F925C34}" type="slidenum">
              <a:rPr lang="en-US" smtClean="0"/>
              <a:pPr/>
              <a:t>‹#›</a:t>
            </a:fld>
            <a:endParaRPr lang="en-US" dirty="0"/>
          </a:p>
        </p:txBody>
      </p:sp>
      <p:pic>
        <p:nvPicPr>
          <p:cNvPr id="30" name="Picture 29" descr="Icon&#10;&#10;Description automatically generated">
            <a:extLst>
              <a:ext uri="{FF2B5EF4-FFF2-40B4-BE49-F238E27FC236}">
                <a16:creationId xmlns:a16="http://schemas.microsoft.com/office/drawing/2014/main" id="{CF867F16-19EA-4EB6-97AB-867E09F117E2}"/>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1683935" y="6298124"/>
            <a:ext cx="274702" cy="274702"/>
          </a:xfrm>
          <a:prstGeom prst="rect">
            <a:avLst/>
          </a:prstGeom>
        </p:spPr>
      </p:pic>
      <p:cxnSp>
        <p:nvCxnSpPr>
          <p:cNvPr id="31" name="Straight Connector 30">
            <a:extLst>
              <a:ext uri="{FF2B5EF4-FFF2-40B4-BE49-F238E27FC236}">
                <a16:creationId xmlns:a16="http://schemas.microsoft.com/office/drawing/2014/main" id="{51252A0B-9260-4814-8093-A3C8A920DEA7}"/>
              </a:ext>
            </a:extLst>
          </p:cNvPr>
          <p:cNvCxnSpPr/>
          <p:nvPr/>
        </p:nvCxnSpPr>
        <p:spPr>
          <a:xfrm>
            <a:off x="11525250" y="6195762"/>
            <a:ext cx="0" cy="462213"/>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9F79BC0E-AEB0-46E9-A591-B957FED992B1}"/>
              </a:ext>
            </a:extLst>
          </p:cNvPr>
          <p:cNvCxnSpPr/>
          <p:nvPr/>
        </p:nvCxnSpPr>
        <p:spPr>
          <a:xfrm flipV="1">
            <a:off x="4280868" y="328353"/>
            <a:ext cx="0" cy="814349"/>
          </a:xfrm>
          <a:prstGeom prst="line">
            <a:avLst/>
          </a:prstGeom>
          <a:ln w="152400">
            <a:solidFill>
              <a:srgbClr val="74C3D5"/>
            </a:solidFill>
          </a:ln>
        </p:spPr>
        <p:style>
          <a:lnRef idx="1">
            <a:schemeClr val="accent1"/>
          </a:lnRef>
          <a:fillRef idx="0">
            <a:schemeClr val="accent1"/>
          </a:fillRef>
          <a:effectRef idx="0">
            <a:schemeClr val="accent1"/>
          </a:effectRef>
          <a:fontRef idx="minor">
            <a:schemeClr val="tx1"/>
          </a:fontRef>
        </p:style>
      </p:cxnSp>
      <p:sp>
        <p:nvSpPr>
          <p:cNvPr id="35" name="Slide Number Placeholder 2">
            <a:extLst>
              <a:ext uri="{FF2B5EF4-FFF2-40B4-BE49-F238E27FC236}">
                <a16:creationId xmlns:a16="http://schemas.microsoft.com/office/drawing/2014/main" id="{F99DEFBA-3A59-439B-B4E4-9C9963945563}"/>
              </a:ext>
            </a:extLst>
          </p:cNvPr>
          <p:cNvSpPr txBox="1">
            <a:spLocks/>
          </p:cNvSpPr>
          <p:nvPr/>
        </p:nvSpPr>
        <p:spPr>
          <a:xfrm>
            <a:off x="8718176" y="6228588"/>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A3DA3D6A-6DDB-44AC-922F-0D6A3F925C34}" type="slidenum">
              <a:rPr lang="en-US" smtClean="0"/>
              <a:pPr/>
              <a:t>‹#›</a:t>
            </a:fld>
            <a:endParaRPr lang="en-US" dirty="0"/>
          </a:p>
        </p:txBody>
      </p:sp>
      <p:sp>
        <p:nvSpPr>
          <p:cNvPr id="36" name="Slide Number Placeholder 5">
            <a:extLst>
              <a:ext uri="{FF2B5EF4-FFF2-40B4-BE49-F238E27FC236}">
                <a16:creationId xmlns:a16="http://schemas.microsoft.com/office/drawing/2014/main" id="{D669EE3A-05D0-4EBD-B080-5D1D7EB42965}"/>
              </a:ext>
            </a:extLst>
          </p:cNvPr>
          <p:cNvSpPr txBox="1">
            <a:spLocks/>
          </p:cNvSpPr>
          <p:nvPr userDrawn="1"/>
        </p:nvSpPr>
        <p:spPr>
          <a:xfrm>
            <a:off x="8726520" y="6228588"/>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A3DA3D6A-6DDB-44AC-922F-0D6A3F925C34}" type="slidenum">
              <a:rPr lang="en-US" sz="1200" smtClean="0">
                <a:solidFill>
                  <a:schemeClr val="accent3">
                    <a:lumMod val="50000"/>
                  </a:schemeClr>
                </a:solidFill>
                <a:latin typeface="Lato" panose="020F0502020204030203" pitchFamily="34" charset="0"/>
              </a:rPr>
              <a:pPr/>
              <a:t>‹#›</a:t>
            </a:fld>
            <a:endParaRPr lang="en-US" sz="1200" dirty="0">
              <a:solidFill>
                <a:schemeClr val="accent3">
                  <a:lumMod val="50000"/>
                </a:schemeClr>
              </a:solidFill>
              <a:latin typeface="Lato" panose="020F0502020204030203" pitchFamily="34" charset="0"/>
            </a:endParaRPr>
          </a:p>
        </p:txBody>
      </p:sp>
      <p:pic>
        <p:nvPicPr>
          <p:cNvPr id="37" name="Picture 36" descr="Icon&#10;&#10;Description automatically generated">
            <a:extLst>
              <a:ext uri="{FF2B5EF4-FFF2-40B4-BE49-F238E27FC236}">
                <a16:creationId xmlns:a16="http://schemas.microsoft.com/office/drawing/2014/main" id="{D96B1C4E-5639-4885-AC63-E5CEACF49031}"/>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1664885" y="6298124"/>
            <a:ext cx="274702" cy="274702"/>
          </a:xfrm>
          <a:prstGeom prst="rect">
            <a:avLst/>
          </a:prstGeom>
        </p:spPr>
      </p:pic>
      <p:cxnSp>
        <p:nvCxnSpPr>
          <p:cNvPr id="38" name="Straight Connector 37">
            <a:extLst>
              <a:ext uri="{FF2B5EF4-FFF2-40B4-BE49-F238E27FC236}">
                <a16:creationId xmlns:a16="http://schemas.microsoft.com/office/drawing/2014/main" id="{60F4B5B7-6283-4F67-9868-52A0AF421FCF}"/>
              </a:ext>
            </a:extLst>
          </p:cNvPr>
          <p:cNvCxnSpPr/>
          <p:nvPr userDrawn="1"/>
        </p:nvCxnSpPr>
        <p:spPr>
          <a:xfrm>
            <a:off x="11506200" y="6214812"/>
            <a:ext cx="0" cy="405063"/>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pic>
        <p:nvPicPr>
          <p:cNvPr id="39" name="Picture 38" descr="Icon&#10;&#10;Description automatically generated">
            <a:extLst>
              <a:ext uri="{FF2B5EF4-FFF2-40B4-BE49-F238E27FC236}">
                <a16:creationId xmlns:a16="http://schemas.microsoft.com/office/drawing/2014/main" id="{3A20CD0A-6603-481C-809F-950D8BA200CF}"/>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11534775" y="6157666"/>
            <a:ext cx="554732" cy="547481"/>
          </a:xfrm>
          <a:prstGeom prst="rect">
            <a:avLst/>
          </a:prstGeom>
        </p:spPr>
      </p:pic>
      <p:grpSp>
        <p:nvGrpSpPr>
          <p:cNvPr id="4" name="Group 3">
            <a:extLst>
              <a:ext uri="{FF2B5EF4-FFF2-40B4-BE49-F238E27FC236}">
                <a16:creationId xmlns:a16="http://schemas.microsoft.com/office/drawing/2014/main" id="{DCFCB5E3-1ED4-4A44-9852-AB11A2212EDD}"/>
              </a:ext>
            </a:extLst>
          </p:cNvPr>
          <p:cNvGrpSpPr/>
          <p:nvPr/>
        </p:nvGrpSpPr>
        <p:grpSpPr>
          <a:xfrm>
            <a:off x="0" y="0"/>
            <a:ext cx="4206235" cy="6858000"/>
            <a:chOff x="0" y="0"/>
            <a:chExt cx="4206235" cy="6858000"/>
          </a:xfrm>
        </p:grpSpPr>
        <p:sp>
          <p:nvSpPr>
            <p:cNvPr id="41" name="Rectangle 40">
              <a:extLst>
                <a:ext uri="{FF2B5EF4-FFF2-40B4-BE49-F238E27FC236}">
                  <a16:creationId xmlns:a16="http://schemas.microsoft.com/office/drawing/2014/main" id="{680CA210-A94B-4C9A-8395-651CCFF14EEF}"/>
                </a:ext>
              </a:extLst>
            </p:cNvPr>
            <p:cNvSpPr/>
            <p:nvPr/>
          </p:nvSpPr>
          <p:spPr>
            <a:xfrm>
              <a:off x="0" y="0"/>
              <a:ext cx="4206235" cy="6858000"/>
            </a:xfrm>
            <a:prstGeom prst="rect">
              <a:avLst/>
            </a:prstGeom>
            <a:solidFill>
              <a:schemeClr val="tx1">
                <a:alpha val="5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478FD062-3F57-48BE-81A0-B2EB1C001B30}"/>
                </a:ext>
              </a:extLst>
            </p:cNvPr>
            <p:cNvSpPr/>
            <p:nvPr/>
          </p:nvSpPr>
          <p:spPr>
            <a:xfrm>
              <a:off x="437745" y="405063"/>
              <a:ext cx="3346315" cy="6063831"/>
            </a:xfrm>
            <a:prstGeom prst="rect">
              <a:avLst/>
            </a:prstGeom>
            <a:noFill/>
            <a:ln w="285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7622E99F-9303-432C-8F6A-652F508050A6}"/>
                </a:ext>
              </a:extLst>
            </p:cNvPr>
            <p:cNvSpPr txBox="1"/>
            <p:nvPr/>
          </p:nvSpPr>
          <p:spPr>
            <a:xfrm>
              <a:off x="1010083" y="2782666"/>
              <a:ext cx="2237362" cy="646331"/>
            </a:xfrm>
            <a:prstGeom prst="rect">
              <a:avLst/>
            </a:prstGeom>
            <a:noFill/>
          </p:spPr>
          <p:txBody>
            <a:bodyPr wrap="square" rtlCol="0">
              <a:spAutoFit/>
            </a:bodyPr>
            <a:lstStyle/>
            <a:p>
              <a:pPr algn="ctr"/>
              <a:r>
                <a:rPr lang="en-US" dirty="0">
                  <a:solidFill>
                    <a:schemeClr val="bg1"/>
                  </a:solidFill>
                </a:rPr>
                <a:t>Place Your </a:t>
              </a:r>
            </a:p>
            <a:p>
              <a:pPr algn="ctr"/>
              <a:r>
                <a:rPr lang="en-US" dirty="0">
                  <a:solidFill>
                    <a:schemeClr val="bg1"/>
                  </a:solidFill>
                </a:rPr>
                <a:t>Photo Here</a:t>
              </a:r>
            </a:p>
          </p:txBody>
        </p:sp>
      </p:grpSp>
      <p:sp>
        <p:nvSpPr>
          <p:cNvPr id="20" name="Content Placeholder 2">
            <a:extLst>
              <a:ext uri="{FF2B5EF4-FFF2-40B4-BE49-F238E27FC236}">
                <a16:creationId xmlns:a16="http://schemas.microsoft.com/office/drawing/2014/main" id="{8F3F9288-21A5-4C4B-9A63-98836BBD4F0A}"/>
              </a:ext>
            </a:extLst>
          </p:cNvPr>
          <p:cNvSpPr>
            <a:spLocks noGrp="1"/>
          </p:cNvSpPr>
          <p:nvPr>
            <p:ph idx="1"/>
          </p:nvPr>
        </p:nvSpPr>
        <p:spPr>
          <a:xfrm>
            <a:off x="5077838" y="1825625"/>
            <a:ext cx="6275962" cy="3709413"/>
          </a:xfrm>
        </p:spPr>
        <p:txBody>
          <a:bodyPr/>
          <a:lstStyle>
            <a:lvl1pPr>
              <a:defRPr>
                <a:solidFill>
                  <a:schemeClr val="bg2">
                    <a:lumMod val="50000"/>
                  </a:schemeClr>
                </a:solidFill>
              </a:defRPr>
            </a:lvl1pPr>
            <a:lvl2pPr>
              <a:defRPr>
                <a:solidFill>
                  <a:schemeClr val="tx2"/>
                </a:solidFill>
              </a:defRPr>
            </a:lvl2pPr>
            <a:lvl3pPr>
              <a:defRPr>
                <a:solidFill>
                  <a:schemeClr val="accent4">
                    <a:lumMod val="75000"/>
                  </a:schemeClr>
                </a:solidFill>
              </a:defRPr>
            </a:lvl3pPr>
            <a:lvl4pPr>
              <a:defRPr>
                <a:solidFill>
                  <a:schemeClr val="accent6">
                    <a:lumMod val="75000"/>
                  </a:schemeClr>
                </a:solidFill>
              </a:defRPr>
            </a:lvl4pPr>
            <a:lvl5pPr>
              <a:defRPr>
                <a:solidFill>
                  <a:schemeClr val="accent6">
                    <a:lumMod val="75000"/>
                  </a:schemeClr>
                </a:solidFill>
              </a:defRPr>
            </a:lvl5pPr>
          </a:lstStyle>
          <a:p>
            <a:pPr lvl="0"/>
            <a:r>
              <a:rPr lang="en-US" dirty="0"/>
              <a:t>Click to edit Master text styles</a:t>
            </a:r>
          </a:p>
          <a:p>
            <a:pPr lvl="1"/>
            <a:r>
              <a:rPr lang="en-US" dirty="0"/>
              <a:t>Second level</a:t>
            </a:r>
          </a:p>
          <a:p>
            <a:pPr lvl="2"/>
            <a:r>
              <a:rPr lang="en-US" dirty="0"/>
              <a:t>Third level</a:t>
            </a:r>
          </a:p>
        </p:txBody>
      </p:sp>
      <p:sp>
        <p:nvSpPr>
          <p:cNvPr id="6" name="Picture Placeholder 5">
            <a:extLst>
              <a:ext uri="{FF2B5EF4-FFF2-40B4-BE49-F238E27FC236}">
                <a16:creationId xmlns:a16="http://schemas.microsoft.com/office/drawing/2014/main" id="{0D9AFA11-47DF-4C54-B2C7-5117444ED8FB}"/>
              </a:ext>
            </a:extLst>
          </p:cNvPr>
          <p:cNvSpPr>
            <a:spLocks noGrp="1"/>
          </p:cNvSpPr>
          <p:nvPr>
            <p:ph type="pic" sz="quarter" idx="13"/>
          </p:nvPr>
        </p:nvSpPr>
        <p:spPr>
          <a:xfrm>
            <a:off x="0" y="0"/>
            <a:ext cx="4206875" cy="6858000"/>
          </a:xfrm>
        </p:spPr>
        <p:txBody>
          <a:bodyPr/>
          <a:lstStyle>
            <a:lvl1pPr>
              <a:defRPr>
                <a:solidFill>
                  <a:schemeClr val="bg1"/>
                </a:solidFill>
              </a:defRPr>
            </a:lvl1pPr>
          </a:lstStyle>
          <a:p>
            <a:r>
              <a:rPr lang="en-US"/>
              <a:t>Click icon to add picture</a:t>
            </a:r>
            <a:endParaRPr lang="en-US" dirty="0"/>
          </a:p>
        </p:txBody>
      </p:sp>
      <p:sp>
        <p:nvSpPr>
          <p:cNvPr id="5" name="Title 4">
            <a:extLst>
              <a:ext uri="{FF2B5EF4-FFF2-40B4-BE49-F238E27FC236}">
                <a16:creationId xmlns:a16="http://schemas.microsoft.com/office/drawing/2014/main" id="{D794FAD5-D50F-4AD7-96E8-A948E1AB101B}"/>
              </a:ext>
            </a:extLst>
          </p:cNvPr>
          <p:cNvSpPr>
            <a:spLocks noGrp="1"/>
          </p:cNvSpPr>
          <p:nvPr>
            <p:ph type="title"/>
          </p:nvPr>
        </p:nvSpPr>
        <p:spPr>
          <a:xfrm>
            <a:off x="4473992" y="317726"/>
            <a:ext cx="7465595" cy="824976"/>
          </a:xfrm>
        </p:spPr>
        <p:txBody>
          <a:bodyPr anchor="ctr" anchorCtr="0"/>
          <a:lstStyle/>
          <a:p>
            <a:r>
              <a:rPr lang="en-US"/>
              <a:t>Click to edit Master title style</a:t>
            </a:r>
          </a:p>
        </p:txBody>
      </p:sp>
      <p:pic>
        <p:nvPicPr>
          <p:cNvPr id="19" name="Content Placeholder 14" descr="Person in crossing">
            <a:extLst>
              <a:ext uri="{FF2B5EF4-FFF2-40B4-BE49-F238E27FC236}">
                <a16:creationId xmlns:a16="http://schemas.microsoft.com/office/drawing/2014/main" id="{8CF98867-F17C-4B2E-9292-1F12A5F2DDF1}"/>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54991" r="1"/>
          <a:stretch/>
        </p:blipFill>
        <p:spPr>
          <a:xfrm>
            <a:off x="0" y="-5"/>
            <a:ext cx="4206235" cy="6858005"/>
          </a:xfrm>
          <a:prstGeom prst="rect">
            <a:avLst/>
          </a:prstGeom>
        </p:spPr>
      </p:pic>
      <p:cxnSp>
        <p:nvCxnSpPr>
          <p:cNvPr id="24" name="Straight Connector 23">
            <a:extLst>
              <a:ext uri="{FF2B5EF4-FFF2-40B4-BE49-F238E27FC236}">
                <a16:creationId xmlns:a16="http://schemas.microsoft.com/office/drawing/2014/main" id="{EEDF24A9-7FD1-442F-A3D1-DBC9ABBF8B8B}"/>
              </a:ext>
            </a:extLst>
          </p:cNvPr>
          <p:cNvCxnSpPr/>
          <p:nvPr/>
        </p:nvCxnSpPr>
        <p:spPr>
          <a:xfrm flipV="1">
            <a:off x="4280868" y="328353"/>
            <a:ext cx="0" cy="814349"/>
          </a:xfrm>
          <a:prstGeom prst="line">
            <a:avLst/>
          </a:prstGeom>
          <a:ln w="152400">
            <a:solidFill>
              <a:srgbClr val="74C3D5"/>
            </a:solidFill>
          </a:ln>
        </p:spPr>
        <p:style>
          <a:lnRef idx="1">
            <a:schemeClr val="accent1"/>
          </a:lnRef>
          <a:fillRef idx="0">
            <a:schemeClr val="accent1"/>
          </a:fillRef>
          <a:effectRef idx="0">
            <a:schemeClr val="accent1"/>
          </a:effectRef>
          <a:fontRef idx="minor">
            <a:schemeClr val="tx1"/>
          </a:fontRef>
        </p:style>
      </p:cxnSp>
      <p:grpSp>
        <p:nvGrpSpPr>
          <p:cNvPr id="40" name="Group 39">
            <a:extLst>
              <a:ext uri="{FF2B5EF4-FFF2-40B4-BE49-F238E27FC236}">
                <a16:creationId xmlns:a16="http://schemas.microsoft.com/office/drawing/2014/main" id="{DA75E606-0DBE-4138-AC2C-9F4B6B929D76}"/>
              </a:ext>
            </a:extLst>
          </p:cNvPr>
          <p:cNvGrpSpPr/>
          <p:nvPr/>
        </p:nvGrpSpPr>
        <p:grpSpPr>
          <a:xfrm>
            <a:off x="0" y="0"/>
            <a:ext cx="4206235" cy="6858000"/>
            <a:chOff x="0" y="0"/>
            <a:chExt cx="4206235" cy="6858000"/>
          </a:xfrm>
        </p:grpSpPr>
        <p:sp>
          <p:nvSpPr>
            <p:cNvPr id="42" name="Rectangle 41">
              <a:extLst>
                <a:ext uri="{FF2B5EF4-FFF2-40B4-BE49-F238E27FC236}">
                  <a16:creationId xmlns:a16="http://schemas.microsoft.com/office/drawing/2014/main" id="{6EBFE1EF-2D96-4B26-8B36-67C4F10C7582}"/>
                </a:ext>
              </a:extLst>
            </p:cNvPr>
            <p:cNvSpPr/>
            <p:nvPr/>
          </p:nvSpPr>
          <p:spPr>
            <a:xfrm>
              <a:off x="0" y="0"/>
              <a:ext cx="4206235" cy="6858000"/>
            </a:xfrm>
            <a:prstGeom prst="rect">
              <a:avLst/>
            </a:prstGeom>
            <a:solidFill>
              <a:schemeClr val="tx1">
                <a:alpha val="5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a:extLst>
                <a:ext uri="{FF2B5EF4-FFF2-40B4-BE49-F238E27FC236}">
                  <a16:creationId xmlns:a16="http://schemas.microsoft.com/office/drawing/2014/main" id="{A3228D5C-BD99-428B-9AC2-A2F0C4E91469}"/>
                </a:ext>
              </a:extLst>
            </p:cNvPr>
            <p:cNvSpPr/>
            <p:nvPr/>
          </p:nvSpPr>
          <p:spPr>
            <a:xfrm>
              <a:off x="437745" y="405063"/>
              <a:ext cx="3346315" cy="6063831"/>
            </a:xfrm>
            <a:prstGeom prst="rect">
              <a:avLst/>
            </a:prstGeom>
            <a:noFill/>
            <a:ln w="285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TextBox 43">
              <a:extLst>
                <a:ext uri="{FF2B5EF4-FFF2-40B4-BE49-F238E27FC236}">
                  <a16:creationId xmlns:a16="http://schemas.microsoft.com/office/drawing/2014/main" id="{38DDB060-7844-4EF7-9830-DED6C1044EB7}"/>
                </a:ext>
              </a:extLst>
            </p:cNvPr>
            <p:cNvSpPr txBox="1"/>
            <p:nvPr/>
          </p:nvSpPr>
          <p:spPr>
            <a:xfrm>
              <a:off x="1010083" y="2782666"/>
              <a:ext cx="2237362" cy="646331"/>
            </a:xfrm>
            <a:prstGeom prst="rect">
              <a:avLst/>
            </a:prstGeom>
            <a:noFill/>
          </p:spPr>
          <p:txBody>
            <a:bodyPr wrap="square" rtlCol="0">
              <a:spAutoFit/>
            </a:bodyPr>
            <a:lstStyle/>
            <a:p>
              <a:pPr algn="ctr"/>
              <a:r>
                <a:rPr lang="en-US" dirty="0">
                  <a:solidFill>
                    <a:schemeClr val="bg1"/>
                  </a:solidFill>
                </a:rPr>
                <a:t>Place Your </a:t>
              </a:r>
            </a:p>
            <a:p>
              <a:pPr algn="ctr"/>
              <a:r>
                <a:rPr lang="en-US" dirty="0">
                  <a:solidFill>
                    <a:schemeClr val="bg1"/>
                  </a:solidFill>
                </a:rPr>
                <a:t>Photo Here</a:t>
              </a:r>
            </a:p>
          </p:txBody>
        </p:sp>
      </p:grpSp>
      <p:pic>
        <p:nvPicPr>
          <p:cNvPr id="45" name="Content Placeholder 14" descr="Person in crossing">
            <a:extLst>
              <a:ext uri="{FF2B5EF4-FFF2-40B4-BE49-F238E27FC236}">
                <a16:creationId xmlns:a16="http://schemas.microsoft.com/office/drawing/2014/main" id="{A6D90C20-2791-4042-A32B-293929D3587B}"/>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54991" r="1"/>
          <a:stretch/>
        </p:blipFill>
        <p:spPr>
          <a:xfrm>
            <a:off x="0" y="-5"/>
            <a:ext cx="4206235" cy="6858005"/>
          </a:xfrm>
          <a:prstGeom prst="rect">
            <a:avLst/>
          </a:prstGeom>
        </p:spPr>
      </p:pic>
      <p:cxnSp>
        <p:nvCxnSpPr>
          <p:cNvPr id="49" name="Straight Connector 48">
            <a:extLst>
              <a:ext uri="{FF2B5EF4-FFF2-40B4-BE49-F238E27FC236}">
                <a16:creationId xmlns:a16="http://schemas.microsoft.com/office/drawing/2014/main" id="{69741ADE-9567-4C29-ACA9-AFC7718E517F}"/>
              </a:ext>
            </a:extLst>
          </p:cNvPr>
          <p:cNvCxnSpPr/>
          <p:nvPr userDrawn="1"/>
        </p:nvCxnSpPr>
        <p:spPr>
          <a:xfrm flipV="1">
            <a:off x="4280868" y="328353"/>
            <a:ext cx="0" cy="814349"/>
          </a:xfrm>
          <a:prstGeom prst="line">
            <a:avLst/>
          </a:prstGeom>
          <a:ln w="152400">
            <a:solidFill>
              <a:srgbClr val="74C3D5"/>
            </a:solidFill>
          </a:ln>
        </p:spPr>
        <p:style>
          <a:lnRef idx="1">
            <a:schemeClr val="accent1"/>
          </a:lnRef>
          <a:fillRef idx="0">
            <a:schemeClr val="accent1"/>
          </a:fillRef>
          <a:effectRef idx="0">
            <a:schemeClr val="accent1"/>
          </a:effectRef>
          <a:fontRef idx="minor">
            <a:schemeClr val="tx1"/>
          </a:fontRef>
        </p:style>
      </p:cxnSp>
      <p:grpSp>
        <p:nvGrpSpPr>
          <p:cNvPr id="55" name="Group 54">
            <a:extLst>
              <a:ext uri="{FF2B5EF4-FFF2-40B4-BE49-F238E27FC236}">
                <a16:creationId xmlns:a16="http://schemas.microsoft.com/office/drawing/2014/main" id="{35CA6ADF-7E52-42E0-93B1-31E493B70CBC}"/>
              </a:ext>
            </a:extLst>
          </p:cNvPr>
          <p:cNvGrpSpPr/>
          <p:nvPr userDrawn="1"/>
        </p:nvGrpSpPr>
        <p:grpSpPr>
          <a:xfrm>
            <a:off x="0" y="0"/>
            <a:ext cx="4206235" cy="6858000"/>
            <a:chOff x="0" y="0"/>
            <a:chExt cx="4206235" cy="6858000"/>
          </a:xfrm>
        </p:grpSpPr>
        <p:sp>
          <p:nvSpPr>
            <p:cNvPr id="56" name="Rectangle 55">
              <a:extLst>
                <a:ext uri="{FF2B5EF4-FFF2-40B4-BE49-F238E27FC236}">
                  <a16:creationId xmlns:a16="http://schemas.microsoft.com/office/drawing/2014/main" id="{F6C554FB-96A4-42A0-9440-28BE8A5F631F}"/>
                </a:ext>
              </a:extLst>
            </p:cNvPr>
            <p:cNvSpPr/>
            <p:nvPr userDrawn="1"/>
          </p:nvSpPr>
          <p:spPr>
            <a:xfrm>
              <a:off x="0" y="0"/>
              <a:ext cx="4206235" cy="6858000"/>
            </a:xfrm>
            <a:prstGeom prst="rect">
              <a:avLst/>
            </a:prstGeom>
            <a:solidFill>
              <a:schemeClr val="tx1">
                <a:alpha val="5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Rectangle 56">
              <a:extLst>
                <a:ext uri="{FF2B5EF4-FFF2-40B4-BE49-F238E27FC236}">
                  <a16:creationId xmlns:a16="http://schemas.microsoft.com/office/drawing/2014/main" id="{0754E044-C5C8-4340-8A82-1FF7C02C2DA2}"/>
                </a:ext>
              </a:extLst>
            </p:cNvPr>
            <p:cNvSpPr/>
            <p:nvPr userDrawn="1"/>
          </p:nvSpPr>
          <p:spPr>
            <a:xfrm>
              <a:off x="437745" y="405063"/>
              <a:ext cx="3346315" cy="6063831"/>
            </a:xfrm>
            <a:prstGeom prst="rect">
              <a:avLst/>
            </a:prstGeom>
            <a:noFill/>
            <a:ln w="285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Box 57">
              <a:extLst>
                <a:ext uri="{FF2B5EF4-FFF2-40B4-BE49-F238E27FC236}">
                  <a16:creationId xmlns:a16="http://schemas.microsoft.com/office/drawing/2014/main" id="{CDA9F5F8-0309-4F40-8CAF-04F9CC0DD1A5}"/>
                </a:ext>
              </a:extLst>
            </p:cNvPr>
            <p:cNvSpPr txBox="1"/>
            <p:nvPr userDrawn="1"/>
          </p:nvSpPr>
          <p:spPr>
            <a:xfrm>
              <a:off x="1010083" y="2782666"/>
              <a:ext cx="2237362" cy="646331"/>
            </a:xfrm>
            <a:prstGeom prst="rect">
              <a:avLst/>
            </a:prstGeom>
            <a:noFill/>
          </p:spPr>
          <p:txBody>
            <a:bodyPr wrap="square" rtlCol="0">
              <a:spAutoFit/>
            </a:bodyPr>
            <a:lstStyle/>
            <a:p>
              <a:pPr algn="ctr"/>
              <a:r>
                <a:rPr lang="en-US" dirty="0">
                  <a:solidFill>
                    <a:schemeClr val="bg1"/>
                  </a:solidFill>
                </a:rPr>
                <a:t>Place Your </a:t>
              </a:r>
            </a:p>
            <a:p>
              <a:pPr algn="ctr"/>
              <a:r>
                <a:rPr lang="en-US" dirty="0">
                  <a:solidFill>
                    <a:schemeClr val="bg1"/>
                  </a:solidFill>
                  <a:latin typeface="Lato" panose="020F0502020204030203" pitchFamily="34" charset="0"/>
                </a:rPr>
                <a:t>Photo</a:t>
              </a:r>
              <a:r>
                <a:rPr lang="en-US" dirty="0">
                  <a:solidFill>
                    <a:schemeClr val="bg1"/>
                  </a:solidFill>
                </a:rPr>
                <a:t> Here</a:t>
              </a:r>
            </a:p>
          </p:txBody>
        </p:sp>
      </p:grpSp>
      <p:sp>
        <p:nvSpPr>
          <p:cNvPr id="7" name="Footer Placeholder 6">
            <a:extLst>
              <a:ext uri="{FF2B5EF4-FFF2-40B4-BE49-F238E27FC236}">
                <a16:creationId xmlns:a16="http://schemas.microsoft.com/office/drawing/2014/main" id="{B8F08A76-7080-41BF-8856-DB1DAB9E03D3}"/>
              </a:ext>
            </a:extLst>
          </p:cNvPr>
          <p:cNvSpPr>
            <a:spLocks noGrp="1"/>
          </p:cNvSpPr>
          <p:nvPr>
            <p:ph type="ftr" sz="quarter" idx="14"/>
          </p:nvPr>
        </p:nvSpPr>
        <p:spPr>
          <a:xfrm>
            <a:off x="4473992" y="6287405"/>
            <a:ext cx="7718008" cy="307574"/>
          </a:xfrm>
        </p:spPr>
        <p:txBody>
          <a:bodyPr/>
          <a:lstStyle>
            <a:lvl1pPr>
              <a:defRPr>
                <a:solidFill>
                  <a:schemeClr val="accent3">
                    <a:lumMod val="50000"/>
                  </a:schemeClr>
                </a:solidFill>
              </a:defRPr>
            </a:lvl1pPr>
          </a:lstStyle>
          <a:p>
            <a:endParaRPr lang="en-US" dirty="0"/>
          </a:p>
        </p:txBody>
      </p:sp>
      <p:sp>
        <p:nvSpPr>
          <p:cNvPr id="8" name="Slide Number Placeholder 7">
            <a:extLst>
              <a:ext uri="{FF2B5EF4-FFF2-40B4-BE49-F238E27FC236}">
                <a16:creationId xmlns:a16="http://schemas.microsoft.com/office/drawing/2014/main" id="{E8EBD84B-E99E-49AB-8E6C-FF811A25158E}"/>
              </a:ext>
            </a:extLst>
          </p:cNvPr>
          <p:cNvSpPr>
            <a:spLocks noGrp="1"/>
          </p:cNvSpPr>
          <p:nvPr>
            <p:ph type="sldNum" sz="quarter" idx="15"/>
          </p:nvPr>
        </p:nvSpPr>
        <p:spPr/>
        <p:txBody>
          <a:bodyPr/>
          <a:lstStyle/>
          <a:p>
            <a:fld id="{A3DA3D6A-6DDB-44AC-922F-0D6A3F925C34}" type="slidenum">
              <a:rPr lang="en-US" smtClean="0"/>
              <a:pPr/>
              <a:t>‹#›</a:t>
            </a:fld>
            <a:endParaRPr lang="en-US" dirty="0"/>
          </a:p>
        </p:txBody>
      </p:sp>
    </p:spTree>
    <p:extLst>
      <p:ext uri="{BB962C8B-B14F-4D97-AF65-F5344CB8AC3E}">
        <p14:creationId xmlns:p14="http://schemas.microsoft.com/office/powerpoint/2010/main" val="238099524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8428FAAC-831D-48F9-BCC3-F9F7EBF492AD}"/>
              </a:ext>
            </a:extLst>
          </p:cNvPr>
          <p:cNvSpPr/>
          <p:nvPr userDrawn="1"/>
        </p:nvSpPr>
        <p:spPr>
          <a:xfrm>
            <a:off x="0" y="1138199"/>
            <a:ext cx="12192000" cy="4814926"/>
          </a:xfrm>
          <a:prstGeom prst="rect">
            <a:avLst/>
          </a:prstGeom>
          <a:solidFill>
            <a:schemeClr val="bg2">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 Placeholder 2"/>
          <p:cNvSpPr>
            <a:spLocks noGrp="1"/>
          </p:cNvSpPr>
          <p:nvPr>
            <p:ph type="body" idx="1"/>
          </p:nvPr>
        </p:nvSpPr>
        <p:spPr>
          <a:xfrm>
            <a:off x="838200" y="1825625"/>
            <a:ext cx="10515600" cy="3767307"/>
          </a:xfrm>
          <a:prstGeom prst="rect">
            <a:avLst/>
          </a:prstGeom>
        </p:spPr>
        <p:txBody>
          <a:bodyPr vert="horz" lIns="91440" tIns="45720" rIns="91440" bIns="45720" rtlCol="0">
            <a:noAutofit/>
          </a:bodyPr>
          <a:lstStyle/>
          <a:p>
            <a:pPr lvl="0"/>
            <a:r>
              <a:rPr lang="en-US" dirty="0"/>
              <a:t>Click to edit Master text styles</a:t>
            </a:r>
          </a:p>
          <a:p>
            <a:pPr lvl="1"/>
            <a:r>
              <a:rPr lang="en-US" dirty="0"/>
              <a:t>Second level</a:t>
            </a:r>
          </a:p>
          <a:p>
            <a:pPr lvl="2"/>
            <a:r>
              <a:rPr lang="en-US" dirty="0"/>
              <a:t>Third level</a:t>
            </a:r>
          </a:p>
        </p:txBody>
      </p:sp>
      <p:sp>
        <p:nvSpPr>
          <p:cNvPr id="6" name="Slide Number Placeholder 5"/>
          <p:cNvSpPr>
            <a:spLocks noGrp="1"/>
          </p:cNvSpPr>
          <p:nvPr>
            <p:ph type="sldNum" sz="quarter" idx="4"/>
          </p:nvPr>
        </p:nvSpPr>
        <p:spPr>
          <a:xfrm>
            <a:off x="8726520" y="6228588"/>
            <a:ext cx="2743200" cy="365125"/>
          </a:xfrm>
          <a:prstGeom prst="rect">
            <a:avLst/>
          </a:prstGeom>
        </p:spPr>
        <p:txBody>
          <a:bodyPr vert="horz" lIns="91440" tIns="45720" rIns="91440" bIns="45720" rtlCol="0" anchor="ctr"/>
          <a:lstStyle>
            <a:lvl1pPr algn="r">
              <a:defRPr sz="1200">
                <a:solidFill>
                  <a:schemeClr val="accent3">
                    <a:lumMod val="50000"/>
                  </a:schemeClr>
                </a:solidFill>
                <a:latin typeface="Lato" panose="020F0502020204030203" pitchFamily="34" charset="0"/>
              </a:defRPr>
            </a:lvl1pPr>
          </a:lstStyle>
          <a:p>
            <a:fld id="{A3DA3D6A-6DDB-44AC-922F-0D6A3F925C34}" type="slidenum">
              <a:rPr lang="en-US" smtClean="0"/>
              <a:pPr/>
              <a:t>‹#›</a:t>
            </a:fld>
            <a:endParaRPr lang="en-US" dirty="0"/>
          </a:p>
        </p:txBody>
      </p:sp>
      <p:cxnSp>
        <p:nvCxnSpPr>
          <p:cNvPr id="7" name="Straight Connector 6">
            <a:extLst>
              <a:ext uri="{FF2B5EF4-FFF2-40B4-BE49-F238E27FC236}">
                <a16:creationId xmlns:a16="http://schemas.microsoft.com/office/drawing/2014/main" id="{C7F2594E-86EB-44EC-B48E-51B7CE719B85}"/>
              </a:ext>
            </a:extLst>
          </p:cNvPr>
          <p:cNvCxnSpPr/>
          <p:nvPr/>
        </p:nvCxnSpPr>
        <p:spPr>
          <a:xfrm flipV="1">
            <a:off x="58196" y="323850"/>
            <a:ext cx="0" cy="814349"/>
          </a:xfrm>
          <a:prstGeom prst="line">
            <a:avLst/>
          </a:prstGeom>
          <a:ln w="127000">
            <a:solidFill>
              <a:srgbClr val="74C3D5"/>
            </a:solidFill>
          </a:ln>
        </p:spPr>
        <p:style>
          <a:lnRef idx="1">
            <a:schemeClr val="accent1"/>
          </a:lnRef>
          <a:fillRef idx="0">
            <a:schemeClr val="accent1"/>
          </a:fillRef>
          <a:effectRef idx="0">
            <a:schemeClr val="accent1"/>
          </a:effectRef>
          <a:fontRef idx="minor">
            <a:schemeClr val="tx1"/>
          </a:fontRef>
        </p:style>
      </p:cxnSp>
      <p:pic>
        <p:nvPicPr>
          <p:cNvPr id="8" name="Picture 7" descr="Icon&#10;&#10;Description automatically generated">
            <a:extLst>
              <a:ext uri="{FF2B5EF4-FFF2-40B4-BE49-F238E27FC236}">
                <a16:creationId xmlns:a16="http://schemas.microsoft.com/office/drawing/2014/main" id="{36413D82-8688-44CF-A52A-4F9B26B2CB90}"/>
              </a:ext>
            </a:extLst>
          </p:cNvPr>
          <p:cNvPicPr>
            <a:picLocks noChangeAspect="1"/>
          </p:cNvPicPr>
          <p:nvPr/>
        </p:nvPicPr>
        <p:blipFill>
          <a:blip r:embed="rId17" cstate="screen">
            <a:extLst>
              <a:ext uri="{28A0092B-C50C-407E-A947-70E740481C1C}">
                <a14:useLocalDpi xmlns:a14="http://schemas.microsoft.com/office/drawing/2010/main"/>
              </a:ext>
            </a:extLst>
          </a:blip>
          <a:stretch>
            <a:fillRect/>
          </a:stretch>
        </p:blipFill>
        <p:spPr>
          <a:xfrm>
            <a:off x="11664885" y="6298124"/>
            <a:ext cx="274702" cy="274702"/>
          </a:xfrm>
          <a:prstGeom prst="rect">
            <a:avLst/>
          </a:prstGeom>
        </p:spPr>
      </p:pic>
      <p:cxnSp>
        <p:nvCxnSpPr>
          <p:cNvPr id="9" name="Straight Connector 8">
            <a:extLst>
              <a:ext uri="{FF2B5EF4-FFF2-40B4-BE49-F238E27FC236}">
                <a16:creationId xmlns:a16="http://schemas.microsoft.com/office/drawing/2014/main" id="{55417274-54A4-4978-B752-BEDDEF018124}"/>
              </a:ext>
            </a:extLst>
          </p:cNvPr>
          <p:cNvCxnSpPr/>
          <p:nvPr/>
        </p:nvCxnSpPr>
        <p:spPr>
          <a:xfrm>
            <a:off x="11506200" y="6214812"/>
            <a:ext cx="0" cy="405063"/>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pic>
        <p:nvPicPr>
          <p:cNvPr id="10" name="Picture 9" descr="Icon&#10;&#10;Description automatically generated">
            <a:extLst>
              <a:ext uri="{FF2B5EF4-FFF2-40B4-BE49-F238E27FC236}">
                <a16:creationId xmlns:a16="http://schemas.microsoft.com/office/drawing/2014/main" id="{F46E7A34-11F1-416B-90B2-A27B5E7951C5}"/>
              </a:ext>
            </a:extLst>
          </p:cNvPr>
          <p:cNvPicPr>
            <a:picLocks noChangeAspect="1"/>
          </p:cNvPicPr>
          <p:nvPr userDrawn="1"/>
        </p:nvPicPr>
        <p:blipFill>
          <a:blip r:embed="rId18" cstate="screen">
            <a:extLst>
              <a:ext uri="{28A0092B-C50C-407E-A947-70E740481C1C}">
                <a14:useLocalDpi xmlns:a14="http://schemas.microsoft.com/office/drawing/2010/main"/>
              </a:ext>
            </a:extLst>
          </a:blip>
          <a:stretch>
            <a:fillRect/>
          </a:stretch>
        </p:blipFill>
        <p:spPr>
          <a:xfrm>
            <a:off x="11534775" y="6157666"/>
            <a:ext cx="554732" cy="547481"/>
          </a:xfrm>
          <a:prstGeom prst="rect">
            <a:avLst/>
          </a:prstGeom>
        </p:spPr>
      </p:pic>
      <p:sp>
        <p:nvSpPr>
          <p:cNvPr id="2" name="Title Placeholder 1">
            <a:extLst>
              <a:ext uri="{FF2B5EF4-FFF2-40B4-BE49-F238E27FC236}">
                <a16:creationId xmlns:a16="http://schemas.microsoft.com/office/drawing/2014/main" id="{902CCBE2-E3BC-46A0-A935-6C9B3B13CBC0}"/>
              </a:ext>
            </a:extLst>
          </p:cNvPr>
          <p:cNvSpPr>
            <a:spLocks noGrp="1"/>
          </p:cNvSpPr>
          <p:nvPr>
            <p:ph type="title"/>
          </p:nvPr>
        </p:nvSpPr>
        <p:spPr>
          <a:xfrm>
            <a:off x="234356" y="317726"/>
            <a:ext cx="10515600" cy="696065"/>
          </a:xfrm>
          <a:prstGeom prst="rect">
            <a:avLst/>
          </a:prstGeom>
        </p:spPr>
        <p:txBody>
          <a:bodyPr vert="horz" lIns="91440" tIns="45720" rIns="91440" bIns="45720" rtlCol="0" anchor="b" anchorCtr="0">
            <a:normAutofit/>
          </a:bodyPr>
          <a:lstStyle/>
          <a:p>
            <a:r>
              <a:rPr lang="en-US"/>
              <a:t>Click to edit Master title style</a:t>
            </a:r>
            <a:endParaRPr lang="en-US" dirty="0"/>
          </a:p>
        </p:txBody>
      </p:sp>
      <p:sp>
        <p:nvSpPr>
          <p:cNvPr id="4" name="Footer Placeholder 3">
            <a:extLst>
              <a:ext uri="{FF2B5EF4-FFF2-40B4-BE49-F238E27FC236}">
                <a16:creationId xmlns:a16="http://schemas.microsoft.com/office/drawing/2014/main" id="{ED2EB849-0637-418E-B50D-29E0BDAB9BE6}"/>
              </a:ext>
            </a:extLst>
          </p:cNvPr>
          <p:cNvSpPr>
            <a:spLocks noGrp="1"/>
          </p:cNvSpPr>
          <p:nvPr>
            <p:ph type="ftr" sz="quarter" idx="3"/>
          </p:nvPr>
        </p:nvSpPr>
        <p:spPr>
          <a:xfrm>
            <a:off x="838200" y="5645551"/>
            <a:ext cx="10515600" cy="307574"/>
          </a:xfrm>
          <a:prstGeom prst="rect">
            <a:avLst/>
          </a:prstGeom>
        </p:spPr>
        <p:txBody>
          <a:bodyPr vert="horz" lIns="91440" tIns="45720" rIns="91440" bIns="45720" rtlCol="0" anchor="t" anchorCtr="0"/>
          <a:lstStyle>
            <a:lvl1pPr algn="ctr">
              <a:defRPr sz="1200">
                <a:solidFill>
                  <a:schemeClr val="accent3">
                    <a:lumMod val="50000"/>
                  </a:schemeClr>
                </a:solidFill>
                <a:latin typeface="Lato" panose="020F0502020204030203" pitchFamily="34" charset="0"/>
              </a:defRPr>
            </a:lvl1pPr>
          </a:lstStyle>
          <a:p>
            <a:endParaRPr lang="en-US" dirty="0"/>
          </a:p>
        </p:txBody>
      </p:sp>
      <p:cxnSp>
        <p:nvCxnSpPr>
          <p:cNvPr id="13" name="Straight Connector 12">
            <a:extLst>
              <a:ext uri="{FF2B5EF4-FFF2-40B4-BE49-F238E27FC236}">
                <a16:creationId xmlns:a16="http://schemas.microsoft.com/office/drawing/2014/main" id="{0A6F8F8D-1081-4EE1-9955-F520F7DD2ACA}"/>
              </a:ext>
            </a:extLst>
          </p:cNvPr>
          <p:cNvCxnSpPr/>
          <p:nvPr/>
        </p:nvCxnSpPr>
        <p:spPr>
          <a:xfrm flipV="1">
            <a:off x="58196" y="323850"/>
            <a:ext cx="0" cy="814349"/>
          </a:xfrm>
          <a:prstGeom prst="line">
            <a:avLst/>
          </a:prstGeom>
          <a:ln w="127000">
            <a:solidFill>
              <a:srgbClr val="74C3D5"/>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817FDC74-FF28-45A0-81D7-F3D74CFFC429}"/>
              </a:ext>
            </a:extLst>
          </p:cNvPr>
          <p:cNvCxnSpPr/>
          <p:nvPr/>
        </p:nvCxnSpPr>
        <p:spPr>
          <a:xfrm>
            <a:off x="11506200" y="6214812"/>
            <a:ext cx="0" cy="405063"/>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6A13B3B0-5F45-4923-B7A4-D4F18946046B}"/>
              </a:ext>
            </a:extLst>
          </p:cNvPr>
          <p:cNvCxnSpPr/>
          <p:nvPr userDrawn="1"/>
        </p:nvCxnSpPr>
        <p:spPr>
          <a:xfrm flipV="1">
            <a:off x="58196" y="323850"/>
            <a:ext cx="0" cy="814349"/>
          </a:xfrm>
          <a:prstGeom prst="line">
            <a:avLst/>
          </a:prstGeom>
          <a:ln w="127000">
            <a:solidFill>
              <a:srgbClr val="74C3D5"/>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06171B72-D39B-4CE7-8305-6998146900FA}"/>
              </a:ext>
            </a:extLst>
          </p:cNvPr>
          <p:cNvCxnSpPr/>
          <p:nvPr userDrawn="1"/>
        </p:nvCxnSpPr>
        <p:spPr>
          <a:xfrm>
            <a:off x="11506200" y="6214812"/>
            <a:ext cx="0" cy="405063"/>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47831550"/>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9" r:id="rId4"/>
    <p:sldLayoutId id="2147483690" r:id="rId5"/>
    <p:sldLayoutId id="2147483691" r:id="rId6"/>
    <p:sldLayoutId id="2147483692" r:id="rId7"/>
    <p:sldLayoutId id="2147483693" r:id="rId8"/>
    <p:sldLayoutId id="2147483694" r:id="rId9"/>
    <p:sldLayoutId id="2147483695" r:id="rId10"/>
    <p:sldLayoutId id="2147483696" r:id="rId11"/>
    <p:sldLayoutId id="2147483697" r:id="rId12"/>
    <p:sldLayoutId id="2147483698" r:id="rId13"/>
    <p:sldLayoutId id="2147483699" r:id="rId14"/>
    <p:sldLayoutId id="2147483700" r:id="rId15"/>
  </p:sldLayoutIdLst>
  <p:hf hdr="0" dt="0"/>
  <p:txStyles>
    <p:titleStyle>
      <a:lvl1pPr algn="l" defTabSz="914400" rtl="0" eaLnBrk="1" latinLnBrk="0" hangingPunct="1">
        <a:lnSpc>
          <a:spcPct val="90000"/>
        </a:lnSpc>
        <a:spcBef>
          <a:spcPct val="0"/>
        </a:spcBef>
        <a:buNone/>
        <a:defRPr sz="3000" b="1" kern="1200">
          <a:solidFill>
            <a:schemeClr val="tx1"/>
          </a:solidFill>
          <a:latin typeface="PT Serif" panose="020A0603040505020204" pitchFamily="18" charset="0"/>
          <a:ea typeface="+mj-ea"/>
          <a:cs typeface="+mj-cs"/>
        </a:defRPr>
      </a:lvl1pPr>
    </p:titleStyle>
    <p:bodyStyle>
      <a:lvl1pPr marL="284163" indent="-284163" algn="l" defTabSz="914400" rtl="0" eaLnBrk="1" latinLnBrk="0" hangingPunct="1">
        <a:lnSpc>
          <a:spcPts val="2800"/>
        </a:lnSpc>
        <a:spcBef>
          <a:spcPts val="1800"/>
        </a:spcBef>
        <a:buSzPct val="75000"/>
        <a:buFont typeface="Arial" panose="020B0604020202020204" pitchFamily="34" charset="0"/>
        <a:buChar char="•"/>
        <a:defRPr sz="2600" kern="1200">
          <a:solidFill>
            <a:schemeClr val="accent3">
              <a:lumMod val="50000"/>
            </a:schemeClr>
          </a:solidFill>
          <a:latin typeface="Lato" panose="020F0502020204030203" pitchFamily="34" charset="0"/>
          <a:ea typeface="+mn-ea"/>
          <a:cs typeface="+mn-cs"/>
        </a:defRPr>
      </a:lvl1pPr>
      <a:lvl2pPr marL="685800" indent="-228600" algn="l" defTabSz="914400" rtl="0" eaLnBrk="1" latinLnBrk="0" hangingPunct="1">
        <a:lnSpc>
          <a:spcPts val="2800"/>
        </a:lnSpc>
        <a:spcBef>
          <a:spcPts val="1800"/>
        </a:spcBef>
        <a:buSzPct val="75000"/>
        <a:buFont typeface="Arial" panose="020B0604020202020204" pitchFamily="34" charset="0"/>
        <a:buChar char="•"/>
        <a:defRPr sz="2200" i="1" kern="1200">
          <a:solidFill>
            <a:schemeClr val="tx2"/>
          </a:solidFill>
          <a:latin typeface="Lato" panose="020F0502020204030203" pitchFamily="34" charset="0"/>
          <a:ea typeface="+mn-ea"/>
          <a:cs typeface="+mn-cs"/>
        </a:defRPr>
      </a:lvl2pPr>
      <a:lvl3pPr marL="1143000" indent="-228600" algn="l" defTabSz="914400" rtl="0" eaLnBrk="1" latinLnBrk="0" hangingPunct="1">
        <a:lnSpc>
          <a:spcPct val="150000"/>
        </a:lnSpc>
        <a:spcBef>
          <a:spcPts val="500"/>
        </a:spcBef>
        <a:buFont typeface="Arial" panose="020B0604020202020204" pitchFamily="34" charset="0"/>
        <a:buChar char="•"/>
        <a:defRPr sz="1800" kern="1200">
          <a:solidFill>
            <a:schemeClr val="accent4">
              <a:lumMod val="75000"/>
            </a:schemeClr>
          </a:solidFill>
          <a:latin typeface="Lato" panose="020F0502020204030203" pitchFamily="34" charset="0"/>
          <a:ea typeface="+mn-ea"/>
          <a:cs typeface="+mn-cs"/>
        </a:defRPr>
      </a:lvl3pPr>
      <a:lvl4pPr marL="1600200" indent="-228600" algn="l" defTabSz="914400" rtl="0" eaLnBrk="1" latinLnBrk="0" hangingPunct="1">
        <a:lnSpc>
          <a:spcPct val="150000"/>
        </a:lnSpc>
        <a:spcBef>
          <a:spcPts val="500"/>
        </a:spcBef>
        <a:buFont typeface="Arial" panose="020B0604020202020204" pitchFamily="34" charset="0"/>
        <a:buChar char="•"/>
        <a:defRPr sz="1800" kern="1200">
          <a:solidFill>
            <a:schemeClr val="accent6">
              <a:lumMod val="75000"/>
            </a:schemeClr>
          </a:solidFill>
          <a:latin typeface="+mn-lt"/>
          <a:ea typeface="+mn-ea"/>
          <a:cs typeface="+mn-cs"/>
        </a:defRPr>
      </a:lvl4pPr>
      <a:lvl5pPr marL="2057400" indent="-228600" algn="l" defTabSz="914400" rtl="0" eaLnBrk="1" latinLnBrk="0" hangingPunct="1">
        <a:lnSpc>
          <a:spcPct val="150000"/>
        </a:lnSpc>
        <a:spcBef>
          <a:spcPts val="500"/>
        </a:spcBef>
        <a:buFont typeface="Arial" panose="020B0604020202020204" pitchFamily="34" charset="0"/>
        <a:buChar char="•"/>
        <a:defRPr sz="1800" kern="1200">
          <a:solidFill>
            <a:schemeClr val="accent6">
              <a:lumMod val="7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0.xml"/><Relationship Id="rId1" Type="http://schemas.openxmlformats.org/officeDocument/2006/relationships/slideLayout" Target="../slideLayouts/slideLayout3.xml"/><Relationship Id="rId4" Type="http://schemas.microsoft.com/office/2007/relationships/hdphoto" Target="../media/hdphoto1.wdp"/></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3" Type="http://schemas.openxmlformats.org/officeDocument/2006/relationships/hyperlink" Target="http://www.transunion.com/" TargetMode="External"/><Relationship Id="rId2" Type="http://schemas.openxmlformats.org/officeDocument/2006/relationships/notesSlide" Target="../notesSlides/notesSlide16.xml"/><Relationship Id="rId1" Type="http://schemas.openxmlformats.org/officeDocument/2006/relationships/slideLayout" Target="../slideLayouts/slideLayout3.xml"/><Relationship Id="rId6" Type="http://schemas.openxmlformats.org/officeDocument/2006/relationships/hyperlink" Target="http://www.experian.com/" TargetMode="External"/><Relationship Id="rId5" Type="http://schemas.openxmlformats.org/officeDocument/2006/relationships/hyperlink" Target="http://www.innovis.com/" TargetMode="External"/><Relationship Id="rId4" Type="http://schemas.openxmlformats.org/officeDocument/2006/relationships/hyperlink" Target="http://www.equifax.com/" TargetMode="External"/></Relationships>
</file>

<file path=ppt/slides/_rels/slide17.xml.rels><?xml version="1.0" encoding="UTF-8" standalone="yes"?>
<Relationships xmlns="http://schemas.openxmlformats.org/package/2006/relationships"><Relationship Id="rId3" Type="http://schemas.openxmlformats.org/officeDocument/2006/relationships/hyperlink" Target="https://www.johnsonfinancialgroup.com/resources/blogs/fraud-prevention/how-to-avoid-identity-theft-tips-to-safeguard-your-information/" TargetMode="External"/><Relationship Id="rId2" Type="http://schemas.openxmlformats.org/officeDocument/2006/relationships/notesSlide" Target="../notesSlides/notesSlide17.xml"/><Relationship Id="rId1" Type="http://schemas.openxmlformats.org/officeDocument/2006/relationships/slideLayout" Target="../slideLayouts/slideLayout9.xml"/><Relationship Id="rId5" Type="http://schemas.openxmlformats.org/officeDocument/2006/relationships/image" Target="../media/image22.jpeg"/><Relationship Id="rId4" Type="http://schemas.openxmlformats.org/officeDocument/2006/relationships/hyperlink" Target="https://www.consumerfinance.gov/complaint/" TargetMode="External"/></Relationships>
</file>

<file path=ppt/slides/_rels/slide18.xml.rels><?xml version="1.0" encoding="UTF-8" standalone="yes"?>
<Relationships xmlns="http://schemas.openxmlformats.org/package/2006/relationships"><Relationship Id="rId3" Type="http://schemas.openxmlformats.org/officeDocument/2006/relationships/hyperlink" Target="http://www.identitytheft.gov/" TargetMode="External"/><Relationship Id="rId2" Type="http://schemas.openxmlformats.org/officeDocument/2006/relationships/notesSlide" Target="../notesSlides/notesSlide18.xml"/><Relationship Id="rId1" Type="http://schemas.openxmlformats.org/officeDocument/2006/relationships/slideLayout" Target="../slideLayouts/slideLayout9.xml"/><Relationship Id="rId4" Type="http://schemas.openxmlformats.org/officeDocument/2006/relationships/image" Target="../media/image23.jpg"/></Relationships>
</file>

<file path=ppt/slides/_rels/slide19.xml.rels><?xml version="1.0" encoding="UTF-8" standalone="yes"?>
<Relationships xmlns="http://schemas.openxmlformats.org/package/2006/relationships"><Relationship Id="rId3" Type="http://schemas.openxmlformats.org/officeDocument/2006/relationships/hyperlink" Target="http://equifax.com/personal/credit-report-services/" TargetMode="External"/><Relationship Id="rId2" Type="http://schemas.openxmlformats.org/officeDocument/2006/relationships/notesSlide" Target="../notesSlides/notesSlide19.xml"/><Relationship Id="rId1" Type="http://schemas.openxmlformats.org/officeDocument/2006/relationships/slideLayout" Target="../slideLayouts/slideLayout15.xml"/><Relationship Id="rId5" Type="http://schemas.openxmlformats.org/officeDocument/2006/relationships/hyperlink" Target="http://transunion.com/credit-freeze%C2%A0" TargetMode="External"/><Relationship Id="rId4" Type="http://schemas.openxmlformats.org/officeDocument/2006/relationships/hyperlink" Target="http://experian.com/freeze"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2.xml"/><Relationship Id="rId1" Type="http://schemas.openxmlformats.org/officeDocument/2006/relationships/slideLayout" Target="../slideLayouts/slideLayout9.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1.xml"/><Relationship Id="rId1" Type="http://schemas.openxmlformats.org/officeDocument/2006/relationships/slideLayout" Target="../slideLayouts/slideLayout5.xml"/><Relationship Id="rId4" Type="http://schemas.openxmlformats.org/officeDocument/2006/relationships/image" Target="../media/image25.svg"/></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3" Type="http://schemas.openxmlformats.org/officeDocument/2006/relationships/hyperlink" Target="https://www.annualcreditreport.com/index.action" TargetMode="External"/><Relationship Id="rId2" Type="http://schemas.openxmlformats.org/officeDocument/2006/relationships/notesSlide" Target="../notesSlides/notesSlide25.xml"/><Relationship Id="rId1" Type="http://schemas.openxmlformats.org/officeDocument/2006/relationships/slideLayout" Target="../slideLayouts/slideLayout6.xml"/><Relationship Id="rId5" Type="http://schemas.openxmlformats.org/officeDocument/2006/relationships/hyperlink" Target="https://www.powerpay.org/" TargetMode="External"/><Relationship Id="rId4" Type="http://schemas.openxmlformats.org/officeDocument/2006/relationships/hyperlink" Target="https://www.optoutprescreen.com/" TargetMode="External"/></Relationships>
</file>

<file path=ppt/slides/_rels/slide26.xml.rels><?xml version="1.0" encoding="UTF-8" standalone="yes"?>
<Relationships xmlns="http://schemas.openxmlformats.org/package/2006/relationships"><Relationship Id="rId3" Type="http://schemas.openxmlformats.org/officeDocument/2006/relationships/hyperlink" Target="https://urldefense.com/v3/__https:/us-east-2.protection.sophos.com?d=urldefense.com&amp;u=aHR0cHM6Ly91cmxkZWZlbnNlLmNvbS92My9fX2h0dHBzOi9zbWV4LWN0cC50cmVuZG1pY3JvLmNvbTo0NDMvd2lzL2NsaWNrdGltZS92MS9xdWVyeT91cmw9aHR0cHMqM2EqMmYqMmZ3d3cuam9obnNvbmZpbmFuY2lhbGdyb3VwLmNvbSoyZnJlc291cmNlcyoyZmJsb2dzKjJmKjNmYyozZDU0JnVtaWQ9MmI1MzY3ZWItNDZkNi00OWQ4LWFhYjktN2ZkNGFjMTU3OGY0JmF1dGg9NGNiYjhhMmRjYTY1YjlkOWE1Y2QwOTk4ODcxZGIyMjdjMzNhMjRkNC1lMTdjMjM3MTY3YjRmOWNkM2RiNzQ1MTMwODRkNjgyNzE0NmVjYTk2X187SlNVbEpTVWxKU1UhIUtzOUhxRUdEaGchWmw2YnhxaUstYnJEZGM4aXRsU2hMWUNNaE1UZlBMdVZvTXFVVExJaTRING5lT0FKMjZsTDlRajhWbkJBa1dfRHM4R0w3Sk5ybzZ2RHo1NXNpc3JiMi1TV1BZV1JQcDdhSC1Qa0xENCQ=&amp;i=NWU3OTBlODA3NDkxM2QwZWEzNDc3YjBl&amp;t=Um1BSEg3N2pPMjZaVENVcW9YUGY3SGsvVit2VGNkZEVQSERhcER6Q0MyUT0=&amp;h=c27ffbded627495ca42552453eb7d119&amp;s=AVNPUEhUT0NFTkNSWVBUSVbx8V72mMz4pfOzVQI4mS6cpV1LDGShNJKCiOTDakcUXLTtecXHI8cflFEb0z7sncIDpGq5TLW5TcpzcE5JzeR2__;!!Ks9HqEGDhg!eElk6GS4c28Tw3zqI0FLARgz_kZXFTx8QpeimmO1MqX9b7WLQ3CH0ZTH3JksTAePIudg-k4K_VyD0cI4k6zrjUQf0Aho$" TargetMode="External"/><Relationship Id="rId7" Type="http://schemas.openxmlformats.org/officeDocument/2006/relationships/hyperlink" Target="https://unclaimedretirementbenefits.com/" TargetMode="External"/><Relationship Id="rId2" Type="http://schemas.openxmlformats.org/officeDocument/2006/relationships/notesSlide" Target="../notesSlides/notesSlide26.xml"/><Relationship Id="rId1" Type="http://schemas.openxmlformats.org/officeDocument/2006/relationships/slideLayout" Target="../slideLayouts/slideLayout3.xml"/><Relationship Id="rId6" Type="http://schemas.openxmlformats.org/officeDocument/2006/relationships/hyperlink" Target="https://www.linkedin.com/in/samantha-kolb-857932b9/" TargetMode="External"/><Relationship Id="rId5" Type="http://schemas.openxmlformats.org/officeDocument/2006/relationships/hyperlink" Target="https://www.johnsonfinancialgroup.com/personal/your-financial-life/young-professionals/young-professionals-registration/" TargetMode="External"/><Relationship Id="rId4" Type="http://schemas.openxmlformats.org/officeDocument/2006/relationships/hyperlink" Target="https://urldefense.com/v3/__https:/us-east-2.protection.sophos.com?d=urldefense.com&amp;u=aHR0cHM6Ly91cmxkZWZlbnNlLmNvbS92My9fX2h0dHBzOi9zbWV4LWN0cC50cmVuZG1pY3JvLmNvbTo0NDMvd2lzL2NsaWNrdGltZS92MS9xdWVyeT91cmw9aHR0cHMqM2EqMmYqMmZ3d3cuam9obnNvbmZpbmFuY2lhbGdyb3VwLmNvbSoyZnJlc291cmNlcyoyZnlvdXIqMmRtb25leSoyZHlvdXIqMmRtaXNzaW9uKjJmJnVtaWQ9MmI1MzY3ZWItNDZkNi00OWQ4LWFhYjktN2ZkNGFjMTU3OGY0JmF1dGg9NGNiYjhhMmRjYTY1YjlkOWE1Y2QwOTk4ODcxZGIyMjdjMzNhMjRkNC00NmQxZTA2YTU5ZWM5YjFlZmI3OTI3ZWQ3YzZmOWY1MDYyOGRjOWQ0X187SlNVbEpTVWxKU1VsISFLczlIcUVHRGhnIVpsNmJ4cWlLLWJyRGRjOGl0bFNoTFlDTWhNVGZQTHVWb01xVVRMSWk0SDRuZU9BSjI2bEw5UWo4Vm5CQWtXX0RzOEdMN0pOcm82dkR6NTVzaXNyYjItU1dQWVdSUHA3YTJxemdJNEEk&amp;i=NWU3OTBlODA3NDkxM2QwZWEzNDc3YjBl&amp;t=WGNuUUF6VkhrbUh5TDJPS3l5cW9SQ3BvZ0x3OG56Qkd0QjhyaXNrUlRFYz0=&amp;h=c27ffbded627495ca42552453eb7d119&amp;s=AVNPUEhUT0NFTkNSWVBUSVbx8V72mMz4pfOzVQI4mS6cpV1LDGShNJKCiOTDakcUXLTtecXHI8cflFEb0z7sncIDpGq5TLW5TcpzcE5JzeR2__;!!Ks9HqEGDhg!eElk6GS4c28Tw3zqI0FLARgz_kZXFTx8QpeimmO1MqX9b7WLQ3CH0ZTH3JksTAePIudg-k4K_VyD0cI4k6zrjdFPtccx$" TargetMode="External"/></Relationships>
</file>

<file path=ppt/slides/_rels/slide27.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notesSlide" Target="../notesSlides/notesSlide27.xml"/><Relationship Id="rId1" Type="http://schemas.openxmlformats.org/officeDocument/2006/relationships/slideLayout" Target="../slideLayouts/slideLayout14.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8" Type="http://schemas.openxmlformats.org/officeDocument/2006/relationships/image" Target="../media/image14.svg"/><Relationship Id="rId13" Type="http://schemas.openxmlformats.org/officeDocument/2006/relationships/image" Target="../media/image19.png"/><Relationship Id="rId3" Type="http://schemas.openxmlformats.org/officeDocument/2006/relationships/image" Target="../media/image9.png"/><Relationship Id="rId7" Type="http://schemas.openxmlformats.org/officeDocument/2006/relationships/image" Target="../media/image13.png"/><Relationship Id="rId12" Type="http://schemas.openxmlformats.org/officeDocument/2006/relationships/image" Target="../media/image18.svg"/><Relationship Id="rId2" Type="http://schemas.openxmlformats.org/officeDocument/2006/relationships/notesSlide" Target="../notesSlides/notesSlide3.xml"/><Relationship Id="rId1" Type="http://schemas.openxmlformats.org/officeDocument/2006/relationships/slideLayout" Target="../slideLayouts/slideLayout3.xml"/><Relationship Id="rId6" Type="http://schemas.openxmlformats.org/officeDocument/2006/relationships/image" Target="../media/image12.svg"/><Relationship Id="rId11" Type="http://schemas.openxmlformats.org/officeDocument/2006/relationships/image" Target="../media/image17.png"/><Relationship Id="rId5" Type="http://schemas.openxmlformats.org/officeDocument/2006/relationships/image" Target="../media/image11.png"/><Relationship Id="rId10" Type="http://schemas.openxmlformats.org/officeDocument/2006/relationships/image" Target="../media/image16.svg"/><Relationship Id="rId4" Type="http://schemas.openxmlformats.org/officeDocument/2006/relationships/image" Target="../media/image10.svg"/><Relationship Id="rId9" Type="http://schemas.openxmlformats.org/officeDocument/2006/relationships/image" Target="../media/image15.png"/><Relationship Id="rId14" Type="http://schemas.openxmlformats.org/officeDocument/2006/relationships/image" Target="../media/image20.sv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4.xml"/><Relationship Id="rId1" Type="http://schemas.openxmlformats.org/officeDocument/2006/relationships/themeOverride" Target="../theme/themeOverride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4">
            <a:extLst>
              <a:ext uri="{FF2B5EF4-FFF2-40B4-BE49-F238E27FC236}">
                <a16:creationId xmlns:a16="http://schemas.microsoft.com/office/drawing/2014/main" id="{D783A38B-D1DB-71D4-5E7D-B51404421850}"/>
              </a:ext>
            </a:extLst>
          </p:cNvPr>
          <p:cNvSpPr txBox="1">
            <a:spLocks/>
          </p:cNvSpPr>
          <p:nvPr/>
        </p:nvSpPr>
        <p:spPr bwMode="auto">
          <a:xfrm>
            <a:off x="4556616" y="1710043"/>
            <a:ext cx="7277394" cy="1609740"/>
          </a:xfrm>
          <a:prstGeom prst="rect">
            <a:avLst/>
          </a:prstGeom>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fontScale="97500"/>
          </a:bodyPr>
          <a:lstStyle>
            <a:lvl1pPr algn="l" defTabSz="914400" rtl="0" eaLnBrk="1" latinLnBrk="0" hangingPunct="1">
              <a:lnSpc>
                <a:spcPct val="90000"/>
              </a:lnSpc>
              <a:spcBef>
                <a:spcPct val="0"/>
              </a:spcBef>
              <a:buNone/>
              <a:defRPr sz="4400" b="1" kern="1200">
                <a:solidFill>
                  <a:schemeClr val="bg1"/>
                </a:solidFill>
                <a:latin typeface="PT Serif" panose="020A0603040505020204" pitchFamily="18" charset="0"/>
                <a:ea typeface="+mj-ea"/>
                <a:cs typeface="+mj-cs"/>
              </a:defRPr>
            </a:lvl1pPr>
          </a:lstStyle>
          <a:p>
            <a:br>
              <a:rPr lang="en-US" sz="4000" dirty="0"/>
            </a:br>
            <a:r>
              <a:rPr lang="en-US" sz="4000" dirty="0"/>
              <a:t>The 5 C’s of Credit</a:t>
            </a:r>
          </a:p>
        </p:txBody>
      </p:sp>
      <p:sp>
        <p:nvSpPr>
          <p:cNvPr id="4" name="Subtitle 5">
            <a:extLst>
              <a:ext uri="{FF2B5EF4-FFF2-40B4-BE49-F238E27FC236}">
                <a16:creationId xmlns:a16="http://schemas.microsoft.com/office/drawing/2014/main" id="{E458D958-64E2-8E54-8A59-0BEE7D1D2E44}"/>
              </a:ext>
            </a:extLst>
          </p:cNvPr>
          <p:cNvSpPr txBox="1">
            <a:spLocks/>
          </p:cNvSpPr>
          <p:nvPr/>
        </p:nvSpPr>
        <p:spPr>
          <a:xfrm>
            <a:off x="4556616" y="4127830"/>
            <a:ext cx="6863446" cy="841735"/>
          </a:xfrm>
          <a:prstGeom prst="rect">
            <a:avLst/>
          </a:prstGeom>
        </p:spPr>
        <p:txBody>
          <a:bodyPr vert="horz" lIns="91440" tIns="45720" rIns="91440" bIns="45720" rtlCol="0" anchor="ctr" anchorCtr="0">
            <a:noAutofit/>
          </a:bodyPr>
          <a:lstStyle>
            <a:lvl1pPr marL="0" indent="0" algn="l" defTabSz="914400" rtl="0" eaLnBrk="1" latinLnBrk="0" hangingPunct="1">
              <a:lnSpc>
                <a:spcPts val="2800"/>
              </a:lnSpc>
              <a:spcBef>
                <a:spcPts val="1800"/>
              </a:spcBef>
              <a:buSzPct val="75000"/>
              <a:buFont typeface="Arial" panose="020B0604020202020204" pitchFamily="34" charset="0"/>
              <a:buNone/>
              <a:defRPr sz="2400" kern="1200">
                <a:solidFill>
                  <a:schemeClr val="bg1"/>
                </a:solidFill>
                <a:latin typeface="Lato" panose="020F0502020204030203" pitchFamily="34" charset="0"/>
                <a:ea typeface="+mn-ea"/>
                <a:cs typeface="+mn-cs"/>
              </a:defRPr>
            </a:lvl1pPr>
            <a:lvl2pPr marL="457200" indent="0" algn="ctr" defTabSz="914400" rtl="0" eaLnBrk="1" latinLnBrk="0" hangingPunct="1">
              <a:lnSpc>
                <a:spcPts val="2800"/>
              </a:lnSpc>
              <a:spcBef>
                <a:spcPts val="1800"/>
              </a:spcBef>
              <a:buSzPct val="75000"/>
              <a:buFont typeface="Arial" panose="020B0604020202020204" pitchFamily="34" charset="0"/>
              <a:buNone/>
              <a:defRPr sz="2000" i="1" kern="1200">
                <a:solidFill>
                  <a:schemeClr val="tx2"/>
                </a:solidFill>
                <a:latin typeface="Lato" panose="020F0502020204030203" pitchFamily="34" charset="0"/>
                <a:ea typeface="+mn-ea"/>
                <a:cs typeface="+mn-cs"/>
              </a:defRPr>
            </a:lvl2pPr>
            <a:lvl3pPr marL="914400" indent="0" algn="ctr" defTabSz="914400" rtl="0" eaLnBrk="1" latinLnBrk="0" hangingPunct="1">
              <a:lnSpc>
                <a:spcPct val="150000"/>
              </a:lnSpc>
              <a:spcBef>
                <a:spcPts val="500"/>
              </a:spcBef>
              <a:buFont typeface="Arial" panose="020B0604020202020204" pitchFamily="34" charset="0"/>
              <a:buNone/>
              <a:defRPr sz="1800" kern="1200">
                <a:solidFill>
                  <a:schemeClr val="accent4">
                    <a:lumMod val="75000"/>
                  </a:schemeClr>
                </a:solidFill>
                <a:latin typeface="Lato" panose="020F0502020204030203" pitchFamily="34" charset="0"/>
                <a:ea typeface="+mn-ea"/>
                <a:cs typeface="+mn-cs"/>
              </a:defRPr>
            </a:lvl3pPr>
            <a:lvl4pPr marL="1371600" indent="0" algn="ctr" defTabSz="914400" rtl="0" eaLnBrk="1" latinLnBrk="0" hangingPunct="1">
              <a:lnSpc>
                <a:spcPct val="150000"/>
              </a:lnSpc>
              <a:spcBef>
                <a:spcPts val="500"/>
              </a:spcBef>
              <a:buFont typeface="Arial" panose="020B0604020202020204" pitchFamily="34" charset="0"/>
              <a:buNone/>
              <a:defRPr sz="1600" kern="1200">
                <a:solidFill>
                  <a:schemeClr val="accent6">
                    <a:lumMod val="75000"/>
                  </a:schemeClr>
                </a:solidFill>
                <a:latin typeface="+mn-lt"/>
                <a:ea typeface="+mn-ea"/>
                <a:cs typeface="+mn-cs"/>
              </a:defRPr>
            </a:lvl4pPr>
            <a:lvl5pPr marL="1828800" indent="0" algn="ctr" defTabSz="914400" rtl="0" eaLnBrk="1" latinLnBrk="0" hangingPunct="1">
              <a:lnSpc>
                <a:spcPct val="150000"/>
              </a:lnSpc>
              <a:spcBef>
                <a:spcPts val="500"/>
              </a:spcBef>
              <a:buFont typeface="Arial" panose="020B0604020202020204" pitchFamily="34" charset="0"/>
              <a:buNone/>
              <a:defRPr sz="1600" kern="1200">
                <a:solidFill>
                  <a:schemeClr val="accent6">
                    <a:lumMod val="75000"/>
                  </a:schemeClr>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nSpc>
                <a:spcPct val="100000"/>
              </a:lnSpc>
              <a:spcBef>
                <a:spcPts val="0"/>
              </a:spcBef>
              <a:spcAft>
                <a:spcPts val="600"/>
              </a:spcAft>
              <a:defRPr/>
            </a:pPr>
            <a:r>
              <a:rPr lang="en-US" sz="1600" dirty="0">
                <a:solidFill>
                  <a:schemeClr val="accent4"/>
                </a:solidFill>
              </a:rPr>
              <a:t>PRESENTED BY:</a:t>
            </a:r>
          </a:p>
          <a:p>
            <a:pPr>
              <a:lnSpc>
                <a:spcPct val="100000"/>
              </a:lnSpc>
              <a:spcBef>
                <a:spcPts val="0"/>
              </a:spcBef>
              <a:defRPr/>
            </a:pPr>
            <a:r>
              <a:rPr lang="en-US" sz="2000" b="1" i="1" dirty="0"/>
              <a:t>Samantha Kolb</a:t>
            </a:r>
            <a:r>
              <a:rPr lang="en-US" sz="2000" b="1" dirty="0"/>
              <a:t>,</a:t>
            </a:r>
            <a:r>
              <a:rPr lang="en-US" sz="2000" dirty="0"/>
              <a:t> AVP Wealth Education Coordinator, Retirement Plan Services</a:t>
            </a:r>
          </a:p>
          <a:p>
            <a:pPr>
              <a:lnSpc>
                <a:spcPct val="100000"/>
              </a:lnSpc>
              <a:spcBef>
                <a:spcPts val="0"/>
              </a:spcBef>
              <a:defRPr/>
            </a:pPr>
            <a:r>
              <a:rPr lang="en-US" sz="2000" b="1" i="1" dirty="0"/>
              <a:t>Jon Jones</a:t>
            </a:r>
            <a:r>
              <a:rPr lang="en-US" sz="2000" b="1" dirty="0"/>
              <a:t>,</a:t>
            </a:r>
            <a:r>
              <a:rPr lang="en-US" sz="2000" dirty="0"/>
              <a:t> AVP Branch Manager</a:t>
            </a:r>
          </a:p>
          <a:p>
            <a:pPr>
              <a:lnSpc>
                <a:spcPct val="100000"/>
              </a:lnSpc>
              <a:spcBef>
                <a:spcPts val="0"/>
              </a:spcBef>
              <a:defRPr/>
            </a:pPr>
            <a:endParaRPr lang="en-US" sz="2000" dirty="0"/>
          </a:p>
          <a:p>
            <a:pPr>
              <a:defRPr/>
            </a:pPr>
            <a:endParaRPr lang="en-US" sz="2000" dirty="0">
              <a:solidFill>
                <a:schemeClr val="bg1">
                  <a:lumMod val="10000"/>
                </a:schemeClr>
              </a:solidFill>
            </a:endParaRPr>
          </a:p>
        </p:txBody>
      </p:sp>
    </p:spTree>
    <p:extLst>
      <p:ext uri="{BB962C8B-B14F-4D97-AF65-F5344CB8AC3E}">
        <p14:creationId xmlns:p14="http://schemas.microsoft.com/office/powerpoint/2010/main" val="74276845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881552E5-B0D8-7F39-D724-F5E3C273CFC3}"/>
              </a:ext>
            </a:extLst>
          </p:cNvPr>
          <p:cNvSpPr>
            <a:spLocks noGrp="1"/>
          </p:cNvSpPr>
          <p:nvPr>
            <p:ph type="sldNum" sz="quarter" idx="12"/>
          </p:nvPr>
        </p:nvSpPr>
        <p:spPr/>
        <p:txBody>
          <a:bodyPr/>
          <a:lstStyle/>
          <a:p>
            <a:fld id="{A3DA3D6A-6DDB-44AC-922F-0D6A3F925C34}" type="slidenum">
              <a:rPr lang="en-US" smtClean="0"/>
              <a:pPr/>
              <a:t>10</a:t>
            </a:fld>
            <a:endParaRPr lang="en-US" dirty="0"/>
          </a:p>
        </p:txBody>
      </p:sp>
      <p:sp>
        <p:nvSpPr>
          <p:cNvPr id="5" name="Title 4">
            <a:extLst>
              <a:ext uri="{FF2B5EF4-FFF2-40B4-BE49-F238E27FC236}">
                <a16:creationId xmlns:a16="http://schemas.microsoft.com/office/drawing/2014/main" id="{5E6D52A1-43E1-AF95-1B44-AE8DC8DD7B8B}"/>
              </a:ext>
            </a:extLst>
          </p:cNvPr>
          <p:cNvSpPr>
            <a:spLocks noGrp="1"/>
          </p:cNvSpPr>
          <p:nvPr>
            <p:ph type="title"/>
          </p:nvPr>
        </p:nvSpPr>
        <p:spPr/>
        <p:txBody>
          <a:bodyPr/>
          <a:lstStyle/>
          <a:p>
            <a:r>
              <a:rPr lang="en-US" dirty="0"/>
              <a:t>FICO Score</a:t>
            </a:r>
          </a:p>
        </p:txBody>
      </p:sp>
      <p:grpSp>
        <p:nvGrpSpPr>
          <p:cNvPr id="15" name="Group 14">
            <a:extLst>
              <a:ext uri="{FF2B5EF4-FFF2-40B4-BE49-F238E27FC236}">
                <a16:creationId xmlns:a16="http://schemas.microsoft.com/office/drawing/2014/main" id="{17C02407-8863-266B-A918-CDFB4E77F721}"/>
              </a:ext>
            </a:extLst>
          </p:cNvPr>
          <p:cNvGrpSpPr/>
          <p:nvPr/>
        </p:nvGrpSpPr>
        <p:grpSpPr>
          <a:xfrm>
            <a:off x="1535431" y="1244120"/>
            <a:ext cx="9213980" cy="4760991"/>
            <a:chOff x="1535431" y="1361610"/>
            <a:chExt cx="9213980" cy="4760991"/>
          </a:xfrm>
        </p:grpSpPr>
        <p:pic>
          <p:nvPicPr>
            <p:cNvPr id="7" name="Picture 6" descr="A diagram of credit score ranges&#10;&#10;AI-generated content may be incorrect.">
              <a:extLst>
                <a:ext uri="{FF2B5EF4-FFF2-40B4-BE49-F238E27FC236}">
                  <a16:creationId xmlns:a16="http://schemas.microsoft.com/office/drawing/2014/main" id="{23220E92-8531-F5AF-3FE8-D9C7FA40F6C9}"/>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9778" b="89926" l="6299" r="89969">
                          <a14:foregroundMark x1="6299" y1="11259" x2="6299" y2="11259"/>
                          <a14:foregroundMark x1="29705" y1="9778" x2="29705" y2="9778"/>
                          <a14:foregroundMark x1="51711" y1="11259" x2="51711" y2="11259"/>
                          <a14:foregroundMark x1="75350" y1="10815" x2="75350" y2="10815"/>
                        </a14:backgroundRemoval>
                      </a14:imgEffect>
                    </a14:imgLayer>
                  </a14:imgProps>
                </a:ext>
                <a:ext uri="{28A0092B-C50C-407E-A947-70E740481C1C}">
                  <a14:useLocalDpi xmlns:a14="http://schemas.microsoft.com/office/drawing/2010/main" val="0"/>
                </a:ext>
              </a:extLst>
            </a:blip>
            <a:stretch>
              <a:fillRect/>
            </a:stretch>
          </p:blipFill>
          <p:spPr>
            <a:xfrm>
              <a:off x="1535431" y="1361610"/>
              <a:ext cx="9070571" cy="4760991"/>
            </a:xfrm>
            <a:prstGeom prst="rect">
              <a:avLst/>
            </a:prstGeom>
          </p:spPr>
        </p:pic>
        <p:sp>
          <p:nvSpPr>
            <p:cNvPr id="6" name="TextBox 5">
              <a:extLst>
                <a:ext uri="{FF2B5EF4-FFF2-40B4-BE49-F238E27FC236}">
                  <a16:creationId xmlns:a16="http://schemas.microsoft.com/office/drawing/2014/main" id="{BEB933B8-49F0-4D7C-B3FF-3B20ECCB68AB}"/>
                </a:ext>
              </a:extLst>
            </p:cNvPr>
            <p:cNvSpPr txBox="1"/>
            <p:nvPr/>
          </p:nvSpPr>
          <p:spPr>
            <a:xfrm>
              <a:off x="2941504" y="5395377"/>
              <a:ext cx="6345715" cy="461665"/>
            </a:xfrm>
            <a:prstGeom prst="rect">
              <a:avLst/>
            </a:prstGeom>
            <a:noFill/>
          </p:spPr>
          <p:txBody>
            <a:bodyPr wrap="square" rtlCol="0">
              <a:spAutoFit/>
            </a:bodyPr>
            <a:lstStyle/>
            <a:p>
              <a:pPr algn="ctr"/>
              <a:r>
                <a:rPr lang="en-US" sz="2400" b="1" dirty="0">
                  <a:solidFill>
                    <a:schemeClr val="bg2">
                      <a:lumMod val="50000"/>
                    </a:schemeClr>
                  </a:solidFill>
                </a:rPr>
                <a:t>Credit Score Ranges</a:t>
              </a:r>
            </a:p>
          </p:txBody>
        </p:sp>
        <p:sp>
          <p:nvSpPr>
            <p:cNvPr id="8" name="TextBox 7">
              <a:extLst>
                <a:ext uri="{FF2B5EF4-FFF2-40B4-BE49-F238E27FC236}">
                  <a16:creationId xmlns:a16="http://schemas.microsoft.com/office/drawing/2014/main" id="{FB6A6162-E54F-BC2E-2084-890AF6918D2C}"/>
                </a:ext>
              </a:extLst>
            </p:cNvPr>
            <p:cNvSpPr txBox="1"/>
            <p:nvPr/>
          </p:nvSpPr>
          <p:spPr>
            <a:xfrm>
              <a:off x="2212106" y="1516572"/>
              <a:ext cx="1483443" cy="707886"/>
            </a:xfrm>
            <a:prstGeom prst="rect">
              <a:avLst/>
            </a:prstGeom>
            <a:noFill/>
          </p:spPr>
          <p:txBody>
            <a:bodyPr wrap="square" rtlCol="0">
              <a:spAutoFit/>
            </a:bodyPr>
            <a:lstStyle/>
            <a:p>
              <a:pPr algn="ctr">
                <a:lnSpc>
                  <a:spcPts val="2400"/>
                </a:lnSpc>
              </a:pPr>
              <a:r>
                <a:rPr lang="en-US" b="1" dirty="0">
                  <a:solidFill>
                    <a:schemeClr val="bg2">
                      <a:lumMod val="50000"/>
                    </a:schemeClr>
                  </a:solidFill>
                  <a:latin typeface="Lato Black" panose="020F0502020204030203" pitchFamily="34" charset="0"/>
                </a:rPr>
                <a:t>POOR</a:t>
              </a:r>
            </a:p>
            <a:p>
              <a:pPr algn="ctr">
                <a:lnSpc>
                  <a:spcPts val="2400"/>
                </a:lnSpc>
              </a:pPr>
              <a:r>
                <a:rPr lang="en-US" sz="2400" dirty="0">
                  <a:solidFill>
                    <a:schemeClr val="bg2">
                      <a:lumMod val="50000"/>
                    </a:schemeClr>
                  </a:solidFill>
                </a:rPr>
                <a:t>300-669</a:t>
              </a:r>
            </a:p>
          </p:txBody>
        </p:sp>
        <p:sp>
          <p:nvSpPr>
            <p:cNvPr id="10" name="TextBox 9">
              <a:extLst>
                <a:ext uri="{FF2B5EF4-FFF2-40B4-BE49-F238E27FC236}">
                  <a16:creationId xmlns:a16="http://schemas.microsoft.com/office/drawing/2014/main" id="{15B09349-B11F-EB4C-E3D0-CC953D32AA93}"/>
                </a:ext>
              </a:extLst>
            </p:cNvPr>
            <p:cNvSpPr txBox="1"/>
            <p:nvPr/>
          </p:nvSpPr>
          <p:spPr>
            <a:xfrm>
              <a:off x="4289789" y="1516572"/>
              <a:ext cx="1483443" cy="707886"/>
            </a:xfrm>
            <a:prstGeom prst="rect">
              <a:avLst/>
            </a:prstGeom>
            <a:noFill/>
          </p:spPr>
          <p:txBody>
            <a:bodyPr wrap="square" rtlCol="0">
              <a:spAutoFit/>
            </a:bodyPr>
            <a:lstStyle/>
            <a:p>
              <a:pPr algn="ctr">
                <a:lnSpc>
                  <a:spcPts val="2400"/>
                </a:lnSpc>
              </a:pPr>
              <a:r>
                <a:rPr lang="en-US" b="1" dirty="0">
                  <a:solidFill>
                    <a:schemeClr val="bg2">
                      <a:lumMod val="50000"/>
                    </a:schemeClr>
                  </a:solidFill>
                  <a:latin typeface="Lato Black" panose="020F0502020204030203" pitchFamily="34" charset="0"/>
                </a:rPr>
                <a:t>GOOD</a:t>
              </a:r>
            </a:p>
            <a:p>
              <a:pPr algn="ctr">
                <a:lnSpc>
                  <a:spcPts val="2400"/>
                </a:lnSpc>
              </a:pPr>
              <a:r>
                <a:rPr lang="en-US" sz="2400" dirty="0">
                  <a:solidFill>
                    <a:schemeClr val="bg2">
                      <a:lumMod val="50000"/>
                    </a:schemeClr>
                  </a:solidFill>
                </a:rPr>
                <a:t>670-790</a:t>
              </a:r>
            </a:p>
          </p:txBody>
        </p:sp>
        <p:sp>
          <p:nvSpPr>
            <p:cNvPr id="11" name="TextBox 10">
              <a:extLst>
                <a:ext uri="{FF2B5EF4-FFF2-40B4-BE49-F238E27FC236}">
                  <a16:creationId xmlns:a16="http://schemas.microsoft.com/office/drawing/2014/main" id="{C8C74A99-35E5-5D3D-61EC-0F15CBDE9CB8}"/>
                </a:ext>
              </a:extLst>
            </p:cNvPr>
            <p:cNvSpPr txBox="1"/>
            <p:nvPr/>
          </p:nvSpPr>
          <p:spPr>
            <a:xfrm>
              <a:off x="6234659" y="1516572"/>
              <a:ext cx="1979200" cy="707886"/>
            </a:xfrm>
            <a:prstGeom prst="rect">
              <a:avLst/>
            </a:prstGeom>
            <a:noFill/>
          </p:spPr>
          <p:txBody>
            <a:bodyPr wrap="square" rtlCol="0">
              <a:spAutoFit/>
            </a:bodyPr>
            <a:lstStyle/>
            <a:p>
              <a:pPr algn="ctr">
                <a:lnSpc>
                  <a:spcPts val="2400"/>
                </a:lnSpc>
              </a:pPr>
              <a:r>
                <a:rPr lang="en-US" b="1" dirty="0">
                  <a:solidFill>
                    <a:schemeClr val="bg2">
                      <a:lumMod val="50000"/>
                    </a:schemeClr>
                  </a:solidFill>
                  <a:latin typeface="Lato Black" panose="020F0502020204030203" pitchFamily="34" charset="0"/>
                </a:rPr>
                <a:t>EXCELLENT</a:t>
              </a:r>
            </a:p>
            <a:p>
              <a:pPr algn="ctr">
                <a:lnSpc>
                  <a:spcPts val="2400"/>
                </a:lnSpc>
              </a:pPr>
              <a:r>
                <a:rPr lang="en-US" sz="2400" dirty="0">
                  <a:solidFill>
                    <a:schemeClr val="bg2">
                      <a:lumMod val="50000"/>
                    </a:schemeClr>
                  </a:solidFill>
                </a:rPr>
                <a:t>791-799</a:t>
              </a:r>
            </a:p>
          </p:txBody>
        </p:sp>
        <p:sp>
          <p:nvSpPr>
            <p:cNvPr id="14" name="TextBox 13">
              <a:extLst>
                <a:ext uri="{FF2B5EF4-FFF2-40B4-BE49-F238E27FC236}">
                  <a16:creationId xmlns:a16="http://schemas.microsoft.com/office/drawing/2014/main" id="{FEE2981E-FAB3-B320-78B0-FE49B2081C54}"/>
                </a:ext>
              </a:extLst>
            </p:cNvPr>
            <p:cNvSpPr txBox="1"/>
            <p:nvPr/>
          </p:nvSpPr>
          <p:spPr>
            <a:xfrm>
              <a:off x="8213859" y="1516572"/>
              <a:ext cx="2535552" cy="707886"/>
            </a:xfrm>
            <a:prstGeom prst="rect">
              <a:avLst/>
            </a:prstGeom>
            <a:noFill/>
          </p:spPr>
          <p:txBody>
            <a:bodyPr wrap="square" rtlCol="0">
              <a:spAutoFit/>
            </a:bodyPr>
            <a:lstStyle/>
            <a:p>
              <a:pPr algn="ctr">
                <a:lnSpc>
                  <a:spcPts val="2400"/>
                </a:lnSpc>
              </a:pPr>
              <a:r>
                <a:rPr lang="en-US" b="1" dirty="0">
                  <a:solidFill>
                    <a:schemeClr val="bg2">
                      <a:lumMod val="50000"/>
                    </a:schemeClr>
                  </a:solidFill>
                  <a:latin typeface="Lato Black" panose="020F0502020204030203" pitchFamily="34" charset="0"/>
                </a:rPr>
                <a:t>EXCEPTIONAL</a:t>
              </a:r>
            </a:p>
            <a:p>
              <a:pPr algn="ctr">
                <a:lnSpc>
                  <a:spcPts val="2400"/>
                </a:lnSpc>
              </a:pPr>
              <a:r>
                <a:rPr lang="en-US" sz="2400" dirty="0">
                  <a:solidFill>
                    <a:schemeClr val="bg2">
                      <a:lumMod val="50000"/>
                    </a:schemeClr>
                  </a:solidFill>
                </a:rPr>
                <a:t>800-850</a:t>
              </a:r>
            </a:p>
          </p:txBody>
        </p:sp>
      </p:grpSp>
    </p:spTree>
    <p:extLst>
      <p:ext uri="{BB962C8B-B14F-4D97-AF65-F5344CB8AC3E}">
        <p14:creationId xmlns:p14="http://schemas.microsoft.com/office/powerpoint/2010/main" val="387494651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Rectangle: Rounded Corners 26">
            <a:extLst>
              <a:ext uri="{FF2B5EF4-FFF2-40B4-BE49-F238E27FC236}">
                <a16:creationId xmlns:a16="http://schemas.microsoft.com/office/drawing/2014/main" id="{3AD86222-7764-26AB-87FD-198461B89C2D}"/>
              </a:ext>
            </a:extLst>
          </p:cNvPr>
          <p:cNvSpPr/>
          <p:nvPr/>
        </p:nvSpPr>
        <p:spPr>
          <a:xfrm>
            <a:off x="1332854" y="2029886"/>
            <a:ext cx="9510793" cy="3038060"/>
          </a:xfrm>
          <a:prstGeom prst="roundRect">
            <a:avLst/>
          </a:prstGeom>
          <a:solidFill>
            <a:schemeClr val="accent1"/>
          </a:solidFill>
          <a:ln>
            <a:noFill/>
          </a:ln>
          <a:effectLst>
            <a:outerShdw blurRad="419100" dist="152400" dir="3180000" sx="93000" sy="93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Slide Number Placeholder 3">
            <a:extLst>
              <a:ext uri="{FF2B5EF4-FFF2-40B4-BE49-F238E27FC236}">
                <a16:creationId xmlns:a16="http://schemas.microsoft.com/office/drawing/2014/main" id="{881552E5-B0D8-7F39-D724-F5E3C273CFC3}"/>
              </a:ext>
            </a:extLst>
          </p:cNvPr>
          <p:cNvSpPr>
            <a:spLocks noGrp="1"/>
          </p:cNvSpPr>
          <p:nvPr>
            <p:ph type="sldNum" sz="quarter" idx="12"/>
          </p:nvPr>
        </p:nvSpPr>
        <p:spPr/>
        <p:txBody>
          <a:bodyPr/>
          <a:lstStyle/>
          <a:p>
            <a:fld id="{A3DA3D6A-6DDB-44AC-922F-0D6A3F925C34}" type="slidenum">
              <a:rPr lang="en-US" smtClean="0"/>
              <a:pPr/>
              <a:t>11</a:t>
            </a:fld>
            <a:endParaRPr lang="en-US" dirty="0"/>
          </a:p>
        </p:txBody>
      </p:sp>
      <p:sp>
        <p:nvSpPr>
          <p:cNvPr id="5" name="Title 4">
            <a:extLst>
              <a:ext uri="{FF2B5EF4-FFF2-40B4-BE49-F238E27FC236}">
                <a16:creationId xmlns:a16="http://schemas.microsoft.com/office/drawing/2014/main" id="{5E6D52A1-43E1-AF95-1B44-AE8DC8DD7B8B}"/>
              </a:ext>
            </a:extLst>
          </p:cNvPr>
          <p:cNvSpPr>
            <a:spLocks noGrp="1"/>
          </p:cNvSpPr>
          <p:nvPr>
            <p:ph type="title"/>
          </p:nvPr>
        </p:nvSpPr>
        <p:spPr/>
        <p:txBody>
          <a:bodyPr/>
          <a:lstStyle/>
          <a:p>
            <a:r>
              <a:rPr lang="en-US" dirty="0"/>
              <a:t>FICO Score</a:t>
            </a:r>
          </a:p>
        </p:txBody>
      </p:sp>
      <p:sp>
        <p:nvSpPr>
          <p:cNvPr id="9" name="TextBox 8">
            <a:extLst>
              <a:ext uri="{FF2B5EF4-FFF2-40B4-BE49-F238E27FC236}">
                <a16:creationId xmlns:a16="http://schemas.microsoft.com/office/drawing/2014/main" id="{B26A1FA0-DE39-37DA-2149-C10B99C14A59}"/>
              </a:ext>
            </a:extLst>
          </p:cNvPr>
          <p:cNvSpPr txBox="1"/>
          <p:nvPr/>
        </p:nvSpPr>
        <p:spPr>
          <a:xfrm>
            <a:off x="1332855" y="2594715"/>
            <a:ext cx="4901012" cy="1815882"/>
          </a:xfrm>
          <a:prstGeom prst="rect">
            <a:avLst/>
          </a:prstGeom>
          <a:noFill/>
        </p:spPr>
        <p:txBody>
          <a:bodyPr wrap="square">
            <a:spAutoFit/>
          </a:bodyPr>
          <a:lstStyle/>
          <a:p>
            <a:pPr algn="ctr"/>
            <a:r>
              <a:rPr lang="en-US" sz="2800" dirty="0">
                <a:solidFill>
                  <a:schemeClr val="bg1"/>
                </a:solidFill>
              </a:rPr>
              <a:t>What percentage of </a:t>
            </a:r>
            <a:br>
              <a:rPr lang="en-US" sz="2800" dirty="0">
                <a:solidFill>
                  <a:schemeClr val="bg1"/>
                </a:solidFill>
              </a:rPr>
            </a:br>
            <a:r>
              <a:rPr lang="en-US" sz="2800" dirty="0">
                <a:solidFill>
                  <a:schemeClr val="bg1"/>
                </a:solidFill>
              </a:rPr>
              <a:t>people have achieved the almost impossible FICO </a:t>
            </a:r>
            <a:r>
              <a:rPr lang="en-US" sz="2800" dirty="0">
                <a:solidFill>
                  <a:schemeClr val="bg1"/>
                </a:solidFill>
                <a:latin typeface="Lato Black" panose="020F0502020204030203" pitchFamily="34" charset="0"/>
              </a:rPr>
              <a:t>perfect score of 850?</a:t>
            </a:r>
          </a:p>
        </p:txBody>
      </p:sp>
      <p:cxnSp>
        <p:nvCxnSpPr>
          <p:cNvPr id="28" name="Straight Connector 27">
            <a:extLst>
              <a:ext uri="{FF2B5EF4-FFF2-40B4-BE49-F238E27FC236}">
                <a16:creationId xmlns:a16="http://schemas.microsoft.com/office/drawing/2014/main" id="{3D3DF013-BE9C-8E32-8188-802893F11CE7}"/>
              </a:ext>
            </a:extLst>
          </p:cNvPr>
          <p:cNvCxnSpPr>
            <a:cxnSpLocks/>
          </p:cNvCxnSpPr>
          <p:nvPr/>
        </p:nvCxnSpPr>
        <p:spPr>
          <a:xfrm>
            <a:off x="6233866" y="2583051"/>
            <a:ext cx="0" cy="2087105"/>
          </a:xfrm>
          <a:prstGeom prst="line">
            <a:avLst/>
          </a:prstGeom>
          <a:ln w="9525">
            <a:solidFill>
              <a:schemeClr val="accent2">
                <a:lumMod val="40000"/>
                <a:lumOff val="60000"/>
              </a:schemeClr>
            </a:solidFill>
          </a:ln>
        </p:spPr>
        <p:style>
          <a:lnRef idx="1">
            <a:schemeClr val="accent1"/>
          </a:lnRef>
          <a:fillRef idx="0">
            <a:schemeClr val="accent1"/>
          </a:fillRef>
          <a:effectRef idx="0">
            <a:schemeClr val="accent1"/>
          </a:effectRef>
          <a:fontRef idx="minor">
            <a:schemeClr val="tx1"/>
          </a:fontRef>
        </p:style>
      </p:cxnSp>
      <p:sp>
        <p:nvSpPr>
          <p:cNvPr id="29" name="TextBox 28">
            <a:extLst>
              <a:ext uri="{FF2B5EF4-FFF2-40B4-BE49-F238E27FC236}">
                <a16:creationId xmlns:a16="http://schemas.microsoft.com/office/drawing/2014/main" id="{E9BADB93-79E4-F682-A902-58528EA69EF8}"/>
              </a:ext>
            </a:extLst>
          </p:cNvPr>
          <p:cNvSpPr txBox="1"/>
          <p:nvPr/>
        </p:nvSpPr>
        <p:spPr>
          <a:xfrm>
            <a:off x="5569060" y="-163403"/>
            <a:ext cx="1228061" cy="3170099"/>
          </a:xfrm>
          <a:prstGeom prst="rect">
            <a:avLst/>
          </a:prstGeom>
          <a:noFill/>
          <a:effectLst>
            <a:outerShdw blurRad="342900" dist="38100" dir="2700000" algn="tl" rotWithShape="0">
              <a:prstClr val="black">
                <a:alpha val="19000"/>
              </a:prstClr>
            </a:outerShdw>
          </a:effectLst>
        </p:spPr>
        <p:txBody>
          <a:bodyPr wrap="square" rtlCol="0">
            <a:spAutoFit/>
          </a:bodyPr>
          <a:lstStyle/>
          <a:p>
            <a:r>
              <a:rPr lang="en-US" sz="20000" b="1" dirty="0">
                <a:solidFill>
                  <a:schemeClr val="accent2"/>
                </a:solidFill>
                <a:latin typeface="+mj-lt"/>
              </a:rPr>
              <a:t>?</a:t>
            </a:r>
          </a:p>
        </p:txBody>
      </p:sp>
      <p:grpSp>
        <p:nvGrpSpPr>
          <p:cNvPr id="30" name="Group 29">
            <a:extLst>
              <a:ext uri="{FF2B5EF4-FFF2-40B4-BE49-F238E27FC236}">
                <a16:creationId xmlns:a16="http://schemas.microsoft.com/office/drawing/2014/main" id="{82F9064D-33DD-D59F-2E7A-700BB9AB6882}"/>
              </a:ext>
            </a:extLst>
          </p:cNvPr>
          <p:cNvGrpSpPr/>
          <p:nvPr/>
        </p:nvGrpSpPr>
        <p:grpSpPr>
          <a:xfrm>
            <a:off x="3939983" y="1812953"/>
            <a:ext cx="725006" cy="457200"/>
            <a:chOff x="3397543" y="3819120"/>
            <a:chExt cx="725006" cy="457200"/>
          </a:xfrm>
        </p:grpSpPr>
        <p:sp>
          <p:nvSpPr>
            <p:cNvPr id="31" name="Oval 30">
              <a:extLst>
                <a:ext uri="{FF2B5EF4-FFF2-40B4-BE49-F238E27FC236}">
                  <a16:creationId xmlns:a16="http://schemas.microsoft.com/office/drawing/2014/main" id="{A507E3ED-2A90-FB87-7220-A8423F1DC988}"/>
                </a:ext>
              </a:extLst>
            </p:cNvPr>
            <p:cNvSpPr>
              <a:spLocks/>
            </p:cNvSpPr>
            <p:nvPr/>
          </p:nvSpPr>
          <p:spPr>
            <a:xfrm>
              <a:off x="3397543" y="3819120"/>
              <a:ext cx="457200" cy="457200"/>
            </a:xfrm>
            <a:prstGeom prst="ellipse">
              <a:avLst/>
            </a:prstGeom>
            <a:solidFill>
              <a:schemeClr val="tx2"/>
            </a:solidFill>
            <a:ln w="25400">
              <a:solidFill>
                <a:schemeClr val="bg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TextBox 31">
              <a:extLst>
                <a:ext uri="{FF2B5EF4-FFF2-40B4-BE49-F238E27FC236}">
                  <a16:creationId xmlns:a16="http://schemas.microsoft.com/office/drawing/2014/main" id="{C0F95A5F-843F-76A4-EC57-1F841162479F}"/>
                </a:ext>
              </a:extLst>
            </p:cNvPr>
            <p:cNvSpPr txBox="1"/>
            <p:nvPr/>
          </p:nvSpPr>
          <p:spPr>
            <a:xfrm>
              <a:off x="3435172" y="3845395"/>
              <a:ext cx="687377" cy="369332"/>
            </a:xfrm>
            <a:prstGeom prst="rect">
              <a:avLst/>
            </a:prstGeom>
            <a:noFill/>
          </p:spPr>
          <p:txBody>
            <a:bodyPr wrap="square" rtlCol="0">
              <a:spAutoFit/>
            </a:bodyPr>
            <a:lstStyle/>
            <a:p>
              <a:r>
                <a:rPr lang="en-US" dirty="0">
                  <a:solidFill>
                    <a:schemeClr val="bg1"/>
                  </a:solidFill>
                  <a:latin typeface="Lato Black" panose="020F0502020204030203" pitchFamily="34" charset="0"/>
                </a:rPr>
                <a:t>Q.</a:t>
              </a:r>
            </a:p>
          </p:txBody>
        </p:sp>
      </p:grpSp>
      <p:grpSp>
        <p:nvGrpSpPr>
          <p:cNvPr id="33" name="Group 32">
            <a:extLst>
              <a:ext uri="{FF2B5EF4-FFF2-40B4-BE49-F238E27FC236}">
                <a16:creationId xmlns:a16="http://schemas.microsoft.com/office/drawing/2014/main" id="{8379A7BD-1143-603E-AA4A-59F61B6BD817}"/>
              </a:ext>
            </a:extLst>
          </p:cNvPr>
          <p:cNvGrpSpPr/>
          <p:nvPr/>
        </p:nvGrpSpPr>
        <p:grpSpPr>
          <a:xfrm>
            <a:off x="8492415" y="1802620"/>
            <a:ext cx="457200" cy="457200"/>
            <a:chOff x="7716404" y="3808787"/>
            <a:chExt cx="457200" cy="457200"/>
          </a:xfrm>
        </p:grpSpPr>
        <p:sp>
          <p:nvSpPr>
            <p:cNvPr id="34" name="Oval 33">
              <a:extLst>
                <a:ext uri="{FF2B5EF4-FFF2-40B4-BE49-F238E27FC236}">
                  <a16:creationId xmlns:a16="http://schemas.microsoft.com/office/drawing/2014/main" id="{1123F2DE-D5F0-2B6A-A3F5-B72EA415BABD}"/>
                </a:ext>
              </a:extLst>
            </p:cNvPr>
            <p:cNvSpPr/>
            <p:nvPr/>
          </p:nvSpPr>
          <p:spPr>
            <a:xfrm>
              <a:off x="7716404" y="3808787"/>
              <a:ext cx="457200" cy="457200"/>
            </a:xfrm>
            <a:prstGeom prst="ellipse">
              <a:avLst/>
            </a:prstGeom>
            <a:solidFill>
              <a:schemeClr val="tx2"/>
            </a:solidFill>
            <a:ln w="25400">
              <a:solidFill>
                <a:schemeClr val="bg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TextBox 34">
              <a:extLst>
                <a:ext uri="{FF2B5EF4-FFF2-40B4-BE49-F238E27FC236}">
                  <a16:creationId xmlns:a16="http://schemas.microsoft.com/office/drawing/2014/main" id="{DCCE9816-59BE-4338-147A-F9A73B3FE93E}"/>
                </a:ext>
              </a:extLst>
            </p:cNvPr>
            <p:cNvSpPr txBox="1"/>
            <p:nvPr/>
          </p:nvSpPr>
          <p:spPr>
            <a:xfrm>
              <a:off x="7754033" y="3845395"/>
              <a:ext cx="419571" cy="369332"/>
            </a:xfrm>
            <a:prstGeom prst="rect">
              <a:avLst/>
            </a:prstGeom>
            <a:noFill/>
          </p:spPr>
          <p:txBody>
            <a:bodyPr wrap="square" rtlCol="0">
              <a:spAutoFit/>
            </a:bodyPr>
            <a:lstStyle/>
            <a:p>
              <a:r>
                <a:rPr lang="en-US" dirty="0">
                  <a:solidFill>
                    <a:schemeClr val="bg1"/>
                  </a:solidFill>
                  <a:latin typeface="Lato Black" panose="020F0502020204030203" pitchFamily="34" charset="0"/>
                </a:rPr>
                <a:t>A.</a:t>
              </a:r>
            </a:p>
          </p:txBody>
        </p:sp>
      </p:grpSp>
    </p:spTree>
    <p:extLst>
      <p:ext uri="{BB962C8B-B14F-4D97-AF65-F5344CB8AC3E}">
        <p14:creationId xmlns:p14="http://schemas.microsoft.com/office/powerpoint/2010/main" val="300739281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A51584C-3421-0E05-A1E4-446EEA86617F}"/>
            </a:ext>
          </a:extLst>
        </p:cNvPr>
        <p:cNvGrpSpPr/>
        <p:nvPr/>
      </p:nvGrpSpPr>
      <p:grpSpPr>
        <a:xfrm>
          <a:off x="0" y="0"/>
          <a:ext cx="0" cy="0"/>
          <a:chOff x="0" y="0"/>
          <a:chExt cx="0" cy="0"/>
        </a:xfrm>
      </p:grpSpPr>
      <p:sp>
        <p:nvSpPr>
          <p:cNvPr id="27" name="Rectangle: Rounded Corners 26">
            <a:extLst>
              <a:ext uri="{FF2B5EF4-FFF2-40B4-BE49-F238E27FC236}">
                <a16:creationId xmlns:a16="http://schemas.microsoft.com/office/drawing/2014/main" id="{87255554-B446-5A13-5FCD-A8F283F3EE2B}"/>
              </a:ext>
            </a:extLst>
          </p:cNvPr>
          <p:cNvSpPr/>
          <p:nvPr/>
        </p:nvSpPr>
        <p:spPr>
          <a:xfrm>
            <a:off x="1332854" y="2029886"/>
            <a:ext cx="9510793" cy="3038060"/>
          </a:xfrm>
          <a:prstGeom prst="roundRect">
            <a:avLst/>
          </a:prstGeom>
          <a:solidFill>
            <a:schemeClr val="accent1"/>
          </a:solidFill>
          <a:ln>
            <a:noFill/>
          </a:ln>
          <a:effectLst>
            <a:outerShdw blurRad="419100" dist="152400" dir="3180000" sx="93000" sy="93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Slide Number Placeholder 3">
            <a:extLst>
              <a:ext uri="{FF2B5EF4-FFF2-40B4-BE49-F238E27FC236}">
                <a16:creationId xmlns:a16="http://schemas.microsoft.com/office/drawing/2014/main" id="{D404B52B-6CF5-51C0-15E0-144C7122CACC}"/>
              </a:ext>
            </a:extLst>
          </p:cNvPr>
          <p:cNvSpPr>
            <a:spLocks noGrp="1"/>
          </p:cNvSpPr>
          <p:nvPr>
            <p:ph type="sldNum" sz="quarter" idx="12"/>
          </p:nvPr>
        </p:nvSpPr>
        <p:spPr/>
        <p:txBody>
          <a:bodyPr/>
          <a:lstStyle/>
          <a:p>
            <a:fld id="{A3DA3D6A-6DDB-44AC-922F-0D6A3F925C34}" type="slidenum">
              <a:rPr lang="en-US" smtClean="0"/>
              <a:pPr/>
              <a:t>12</a:t>
            </a:fld>
            <a:endParaRPr lang="en-US" dirty="0"/>
          </a:p>
        </p:txBody>
      </p:sp>
      <p:sp>
        <p:nvSpPr>
          <p:cNvPr id="5" name="Title 4">
            <a:extLst>
              <a:ext uri="{FF2B5EF4-FFF2-40B4-BE49-F238E27FC236}">
                <a16:creationId xmlns:a16="http://schemas.microsoft.com/office/drawing/2014/main" id="{987C481A-4164-7ACB-95ED-94736A8484CA}"/>
              </a:ext>
            </a:extLst>
          </p:cNvPr>
          <p:cNvSpPr>
            <a:spLocks noGrp="1"/>
          </p:cNvSpPr>
          <p:nvPr>
            <p:ph type="title"/>
          </p:nvPr>
        </p:nvSpPr>
        <p:spPr/>
        <p:txBody>
          <a:bodyPr/>
          <a:lstStyle/>
          <a:p>
            <a:r>
              <a:rPr lang="en-US" dirty="0"/>
              <a:t>FICO Score</a:t>
            </a:r>
          </a:p>
        </p:txBody>
      </p:sp>
      <p:sp>
        <p:nvSpPr>
          <p:cNvPr id="9" name="TextBox 8">
            <a:extLst>
              <a:ext uri="{FF2B5EF4-FFF2-40B4-BE49-F238E27FC236}">
                <a16:creationId xmlns:a16="http://schemas.microsoft.com/office/drawing/2014/main" id="{65AA4649-4229-F36B-7513-4DC0F1D01209}"/>
              </a:ext>
            </a:extLst>
          </p:cNvPr>
          <p:cNvSpPr txBox="1"/>
          <p:nvPr/>
        </p:nvSpPr>
        <p:spPr>
          <a:xfrm>
            <a:off x="1332855" y="2594715"/>
            <a:ext cx="4901012" cy="1815882"/>
          </a:xfrm>
          <a:prstGeom prst="rect">
            <a:avLst/>
          </a:prstGeom>
          <a:noFill/>
        </p:spPr>
        <p:txBody>
          <a:bodyPr wrap="square">
            <a:spAutoFit/>
          </a:bodyPr>
          <a:lstStyle/>
          <a:p>
            <a:pPr algn="ctr"/>
            <a:r>
              <a:rPr lang="en-US" sz="2800" dirty="0">
                <a:solidFill>
                  <a:schemeClr val="bg1"/>
                </a:solidFill>
              </a:rPr>
              <a:t>What percentage of </a:t>
            </a:r>
            <a:br>
              <a:rPr lang="en-US" sz="2800" dirty="0">
                <a:solidFill>
                  <a:schemeClr val="bg1"/>
                </a:solidFill>
              </a:rPr>
            </a:br>
            <a:r>
              <a:rPr lang="en-US" sz="2800" dirty="0">
                <a:solidFill>
                  <a:schemeClr val="bg1"/>
                </a:solidFill>
              </a:rPr>
              <a:t>people have achieved the almost impossible FICO </a:t>
            </a:r>
            <a:r>
              <a:rPr lang="en-US" sz="2800" dirty="0">
                <a:solidFill>
                  <a:schemeClr val="bg1"/>
                </a:solidFill>
                <a:latin typeface="Lato Black" panose="020F0502020204030203" pitchFamily="34" charset="0"/>
              </a:rPr>
              <a:t>perfect score of 850?</a:t>
            </a:r>
          </a:p>
        </p:txBody>
      </p:sp>
      <p:sp>
        <p:nvSpPr>
          <p:cNvPr id="11" name="TextBox 10">
            <a:extLst>
              <a:ext uri="{FF2B5EF4-FFF2-40B4-BE49-F238E27FC236}">
                <a16:creationId xmlns:a16="http://schemas.microsoft.com/office/drawing/2014/main" id="{5808B58B-0D3D-8092-657B-5705EE89A483}"/>
              </a:ext>
            </a:extLst>
          </p:cNvPr>
          <p:cNvSpPr txBox="1"/>
          <p:nvPr/>
        </p:nvSpPr>
        <p:spPr>
          <a:xfrm>
            <a:off x="6233865" y="2943408"/>
            <a:ext cx="4625279" cy="1200329"/>
          </a:xfrm>
          <a:prstGeom prst="rect">
            <a:avLst/>
          </a:prstGeom>
          <a:noFill/>
        </p:spPr>
        <p:txBody>
          <a:bodyPr wrap="square">
            <a:spAutoFit/>
          </a:bodyPr>
          <a:lstStyle/>
          <a:p>
            <a:pPr algn="ctr"/>
            <a:r>
              <a:rPr lang="en-US" sz="3600" b="1" dirty="0">
                <a:solidFill>
                  <a:schemeClr val="accent4">
                    <a:lumMod val="40000"/>
                    <a:lumOff val="60000"/>
                  </a:schemeClr>
                </a:solidFill>
                <a:latin typeface="Lato Black" panose="020F0502020204030203" pitchFamily="34" charset="0"/>
              </a:rPr>
              <a:t>0.5% </a:t>
            </a:r>
            <a:r>
              <a:rPr lang="en-US" sz="3600" dirty="0">
                <a:solidFill>
                  <a:schemeClr val="accent4">
                    <a:lumMod val="40000"/>
                    <a:lumOff val="60000"/>
                  </a:schemeClr>
                </a:solidFill>
                <a:latin typeface="Lato Black" panose="020F0502020204030203" pitchFamily="34" charset="0"/>
              </a:rPr>
              <a:t>of </a:t>
            </a:r>
            <a:br>
              <a:rPr lang="en-US" sz="3600" dirty="0">
                <a:solidFill>
                  <a:schemeClr val="accent4">
                    <a:lumMod val="40000"/>
                    <a:lumOff val="60000"/>
                  </a:schemeClr>
                </a:solidFill>
                <a:latin typeface="Lato Black" panose="020F0502020204030203" pitchFamily="34" charset="0"/>
              </a:rPr>
            </a:br>
            <a:r>
              <a:rPr lang="en-US" sz="3600" dirty="0">
                <a:solidFill>
                  <a:schemeClr val="accent4">
                    <a:lumMod val="40000"/>
                    <a:lumOff val="60000"/>
                  </a:schemeClr>
                </a:solidFill>
                <a:latin typeface="Lato Black" panose="020F0502020204030203" pitchFamily="34" charset="0"/>
              </a:rPr>
              <a:t>consumers</a:t>
            </a:r>
            <a:endParaRPr lang="en-US" sz="3600" b="1" dirty="0">
              <a:solidFill>
                <a:schemeClr val="accent4">
                  <a:lumMod val="40000"/>
                  <a:lumOff val="60000"/>
                </a:schemeClr>
              </a:solidFill>
              <a:latin typeface="Lato Black" panose="020F0502020204030203" pitchFamily="34" charset="0"/>
            </a:endParaRPr>
          </a:p>
        </p:txBody>
      </p:sp>
      <p:cxnSp>
        <p:nvCxnSpPr>
          <p:cNvPr id="28" name="Straight Connector 27">
            <a:extLst>
              <a:ext uri="{FF2B5EF4-FFF2-40B4-BE49-F238E27FC236}">
                <a16:creationId xmlns:a16="http://schemas.microsoft.com/office/drawing/2014/main" id="{D61554CA-5A4D-B263-7AD6-0D22BE193F05}"/>
              </a:ext>
            </a:extLst>
          </p:cNvPr>
          <p:cNvCxnSpPr>
            <a:cxnSpLocks/>
          </p:cNvCxnSpPr>
          <p:nvPr/>
        </p:nvCxnSpPr>
        <p:spPr>
          <a:xfrm>
            <a:off x="6233866" y="2583051"/>
            <a:ext cx="0" cy="2087105"/>
          </a:xfrm>
          <a:prstGeom prst="line">
            <a:avLst/>
          </a:prstGeom>
          <a:ln w="9525">
            <a:solidFill>
              <a:schemeClr val="accent2">
                <a:lumMod val="40000"/>
                <a:lumOff val="60000"/>
              </a:schemeClr>
            </a:solidFill>
          </a:ln>
        </p:spPr>
        <p:style>
          <a:lnRef idx="1">
            <a:schemeClr val="accent1"/>
          </a:lnRef>
          <a:fillRef idx="0">
            <a:schemeClr val="accent1"/>
          </a:fillRef>
          <a:effectRef idx="0">
            <a:schemeClr val="accent1"/>
          </a:effectRef>
          <a:fontRef idx="minor">
            <a:schemeClr val="tx1"/>
          </a:fontRef>
        </p:style>
      </p:cxnSp>
      <p:sp>
        <p:nvSpPr>
          <p:cNvPr id="29" name="TextBox 28">
            <a:extLst>
              <a:ext uri="{FF2B5EF4-FFF2-40B4-BE49-F238E27FC236}">
                <a16:creationId xmlns:a16="http://schemas.microsoft.com/office/drawing/2014/main" id="{B061A6AF-7651-D5B0-6ECD-342F3F75E660}"/>
              </a:ext>
            </a:extLst>
          </p:cNvPr>
          <p:cNvSpPr txBox="1"/>
          <p:nvPr/>
        </p:nvSpPr>
        <p:spPr>
          <a:xfrm>
            <a:off x="5569060" y="-163403"/>
            <a:ext cx="1228061" cy="3170099"/>
          </a:xfrm>
          <a:prstGeom prst="rect">
            <a:avLst/>
          </a:prstGeom>
          <a:noFill/>
          <a:effectLst>
            <a:outerShdw blurRad="342900" dist="38100" dir="2700000" algn="tl" rotWithShape="0">
              <a:prstClr val="black">
                <a:alpha val="19000"/>
              </a:prstClr>
            </a:outerShdw>
          </a:effectLst>
        </p:spPr>
        <p:txBody>
          <a:bodyPr wrap="square" rtlCol="0">
            <a:spAutoFit/>
          </a:bodyPr>
          <a:lstStyle/>
          <a:p>
            <a:r>
              <a:rPr lang="en-US" sz="20000" b="1" dirty="0">
                <a:solidFill>
                  <a:schemeClr val="accent2"/>
                </a:solidFill>
                <a:latin typeface="+mj-lt"/>
              </a:rPr>
              <a:t>?</a:t>
            </a:r>
          </a:p>
        </p:txBody>
      </p:sp>
      <p:grpSp>
        <p:nvGrpSpPr>
          <p:cNvPr id="30" name="Group 29">
            <a:extLst>
              <a:ext uri="{FF2B5EF4-FFF2-40B4-BE49-F238E27FC236}">
                <a16:creationId xmlns:a16="http://schemas.microsoft.com/office/drawing/2014/main" id="{717BDBE6-5AF3-5C31-7947-715A92258809}"/>
              </a:ext>
            </a:extLst>
          </p:cNvPr>
          <p:cNvGrpSpPr/>
          <p:nvPr/>
        </p:nvGrpSpPr>
        <p:grpSpPr>
          <a:xfrm>
            <a:off x="3939983" y="1812953"/>
            <a:ext cx="725006" cy="457200"/>
            <a:chOff x="3397543" y="3819120"/>
            <a:chExt cx="725006" cy="457200"/>
          </a:xfrm>
        </p:grpSpPr>
        <p:sp>
          <p:nvSpPr>
            <p:cNvPr id="31" name="Oval 30">
              <a:extLst>
                <a:ext uri="{FF2B5EF4-FFF2-40B4-BE49-F238E27FC236}">
                  <a16:creationId xmlns:a16="http://schemas.microsoft.com/office/drawing/2014/main" id="{3E234A3F-67F1-21ED-EC51-6A9C8951852D}"/>
                </a:ext>
              </a:extLst>
            </p:cNvPr>
            <p:cNvSpPr>
              <a:spLocks/>
            </p:cNvSpPr>
            <p:nvPr/>
          </p:nvSpPr>
          <p:spPr>
            <a:xfrm>
              <a:off x="3397543" y="3819120"/>
              <a:ext cx="457200" cy="457200"/>
            </a:xfrm>
            <a:prstGeom prst="ellipse">
              <a:avLst/>
            </a:prstGeom>
            <a:solidFill>
              <a:schemeClr val="tx2"/>
            </a:solidFill>
            <a:ln w="25400">
              <a:solidFill>
                <a:schemeClr val="bg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TextBox 31">
              <a:extLst>
                <a:ext uri="{FF2B5EF4-FFF2-40B4-BE49-F238E27FC236}">
                  <a16:creationId xmlns:a16="http://schemas.microsoft.com/office/drawing/2014/main" id="{8604B274-349A-922D-4794-40A34720B867}"/>
                </a:ext>
              </a:extLst>
            </p:cNvPr>
            <p:cNvSpPr txBox="1"/>
            <p:nvPr/>
          </p:nvSpPr>
          <p:spPr>
            <a:xfrm>
              <a:off x="3435172" y="3845395"/>
              <a:ext cx="687377" cy="369332"/>
            </a:xfrm>
            <a:prstGeom prst="rect">
              <a:avLst/>
            </a:prstGeom>
            <a:noFill/>
          </p:spPr>
          <p:txBody>
            <a:bodyPr wrap="square" rtlCol="0">
              <a:spAutoFit/>
            </a:bodyPr>
            <a:lstStyle/>
            <a:p>
              <a:r>
                <a:rPr lang="en-US" dirty="0">
                  <a:solidFill>
                    <a:schemeClr val="bg1"/>
                  </a:solidFill>
                  <a:latin typeface="Lato Black" panose="020F0502020204030203" pitchFamily="34" charset="0"/>
                </a:rPr>
                <a:t>Q.</a:t>
              </a:r>
            </a:p>
          </p:txBody>
        </p:sp>
      </p:grpSp>
      <p:grpSp>
        <p:nvGrpSpPr>
          <p:cNvPr id="33" name="Group 32">
            <a:extLst>
              <a:ext uri="{FF2B5EF4-FFF2-40B4-BE49-F238E27FC236}">
                <a16:creationId xmlns:a16="http://schemas.microsoft.com/office/drawing/2014/main" id="{A14FB8AA-B3D1-04C5-8EC0-43B2571281BC}"/>
              </a:ext>
            </a:extLst>
          </p:cNvPr>
          <p:cNvGrpSpPr/>
          <p:nvPr/>
        </p:nvGrpSpPr>
        <p:grpSpPr>
          <a:xfrm>
            <a:off x="8492415" y="1802620"/>
            <a:ext cx="457200" cy="457200"/>
            <a:chOff x="7716404" y="3808787"/>
            <a:chExt cx="457200" cy="457200"/>
          </a:xfrm>
        </p:grpSpPr>
        <p:sp>
          <p:nvSpPr>
            <p:cNvPr id="34" name="Oval 33">
              <a:extLst>
                <a:ext uri="{FF2B5EF4-FFF2-40B4-BE49-F238E27FC236}">
                  <a16:creationId xmlns:a16="http://schemas.microsoft.com/office/drawing/2014/main" id="{04A04619-98D3-753D-BEB2-C9E63C0C0790}"/>
                </a:ext>
              </a:extLst>
            </p:cNvPr>
            <p:cNvSpPr/>
            <p:nvPr/>
          </p:nvSpPr>
          <p:spPr>
            <a:xfrm>
              <a:off x="7716404" y="3808787"/>
              <a:ext cx="457200" cy="457200"/>
            </a:xfrm>
            <a:prstGeom prst="ellipse">
              <a:avLst/>
            </a:prstGeom>
            <a:solidFill>
              <a:schemeClr val="tx2"/>
            </a:solidFill>
            <a:ln w="25400">
              <a:solidFill>
                <a:schemeClr val="bg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TextBox 34">
              <a:extLst>
                <a:ext uri="{FF2B5EF4-FFF2-40B4-BE49-F238E27FC236}">
                  <a16:creationId xmlns:a16="http://schemas.microsoft.com/office/drawing/2014/main" id="{45DB5575-00C0-B6C1-A5C9-805D2946043D}"/>
                </a:ext>
              </a:extLst>
            </p:cNvPr>
            <p:cNvSpPr txBox="1"/>
            <p:nvPr/>
          </p:nvSpPr>
          <p:spPr>
            <a:xfrm>
              <a:off x="7754033" y="3845395"/>
              <a:ext cx="419571" cy="369332"/>
            </a:xfrm>
            <a:prstGeom prst="rect">
              <a:avLst/>
            </a:prstGeom>
            <a:noFill/>
          </p:spPr>
          <p:txBody>
            <a:bodyPr wrap="square" rtlCol="0">
              <a:spAutoFit/>
            </a:bodyPr>
            <a:lstStyle/>
            <a:p>
              <a:r>
                <a:rPr lang="en-US" dirty="0">
                  <a:solidFill>
                    <a:schemeClr val="bg1"/>
                  </a:solidFill>
                  <a:latin typeface="Lato Black" panose="020F0502020204030203" pitchFamily="34" charset="0"/>
                </a:rPr>
                <a:t>A.</a:t>
              </a:r>
            </a:p>
          </p:txBody>
        </p:sp>
      </p:grpSp>
    </p:spTree>
    <p:extLst>
      <p:ext uri="{BB962C8B-B14F-4D97-AF65-F5344CB8AC3E}">
        <p14:creationId xmlns:p14="http://schemas.microsoft.com/office/powerpoint/2010/main" val="33351303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1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881552E5-B0D8-7F39-D724-F5E3C273CFC3}"/>
              </a:ext>
            </a:extLst>
          </p:cNvPr>
          <p:cNvSpPr>
            <a:spLocks noGrp="1"/>
          </p:cNvSpPr>
          <p:nvPr>
            <p:ph type="sldNum" sz="quarter" idx="12"/>
          </p:nvPr>
        </p:nvSpPr>
        <p:spPr/>
        <p:txBody>
          <a:bodyPr/>
          <a:lstStyle/>
          <a:p>
            <a:fld id="{A3DA3D6A-6DDB-44AC-922F-0D6A3F925C34}" type="slidenum">
              <a:rPr lang="en-US" smtClean="0"/>
              <a:pPr/>
              <a:t>13</a:t>
            </a:fld>
            <a:endParaRPr lang="en-US" dirty="0"/>
          </a:p>
        </p:txBody>
      </p:sp>
      <p:sp>
        <p:nvSpPr>
          <p:cNvPr id="5" name="Title 4">
            <a:extLst>
              <a:ext uri="{FF2B5EF4-FFF2-40B4-BE49-F238E27FC236}">
                <a16:creationId xmlns:a16="http://schemas.microsoft.com/office/drawing/2014/main" id="{5E6D52A1-43E1-AF95-1B44-AE8DC8DD7B8B}"/>
              </a:ext>
            </a:extLst>
          </p:cNvPr>
          <p:cNvSpPr>
            <a:spLocks noGrp="1"/>
          </p:cNvSpPr>
          <p:nvPr>
            <p:ph type="title"/>
          </p:nvPr>
        </p:nvSpPr>
        <p:spPr/>
        <p:txBody>
          <a:bodyPr/>
          <a:lstStyle/>
          <a:p>
            <a:r>
              <a:rPr lang="en-US" dirty="0"/>
              <a:t>FICO Score Breakdown</a:t>
            </a:r>
          </a:p>
        </p:txBody>
      </p:sp>
      <p:graphicFrame>
        <p:nvGraphicFramePr>
          <p:cNvPr id="6" name="Chart 4">
            <a:extLst>
              <a:ext uri="{FF2B5EF4-FFF2-40B4-BE49-F238E27FC236}">
                <a16:creationId xmlns:a16="http://schemas.microsoft.com/office/drawing/2014/main" id="{A08A9E9C-D8D8-D468-1AA6-4354ACFD8054}"/>
              </a:ext>
            </a:extLst>
          </p:cNvPr>
          <p:cNvGraphicFramePr>
            <a:graphicFrameLocks/>
          </p:cNvGraphicFramePr>
          <p:nvPr>
            <p:extLst>
              <p:ext uri="{D42A27DB-BD31-4B8C-83A1-F6EECF244321}">
                <p14:modId xmlns:p14="http://schemas.microsoft.com/office/powerpoint/2010/main" val="1410408689"/>
              </p:ext>
            </p:extLst>
          </p:nvPr>
        </p:nvGraphicFramePr>
        <p:xfrm>
          <a:off x="417249" y="1260629"/>
          <a:ext cx="10077359" cy="4585036"/>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85470132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Rectangle: Rounded Corners 27">
            <a:extLst>
              <a:ext uri="{FF2B5EF4-FFF2-40B4-BE49-F238E27FC236}">
                <a16:creationId xmlns:a16="http://schemas.microsoft.com/office/drawing/2014/main" id="{2EACA1B1-F422-9CF6-44E8-341120A2C699}"/>
              </a:ext>
            </a:extLst>
          </p:cNvPr>
          <p:cNvSpPr/>
          <p:nvPr/>
        </p:nvSpPr>
        <p:spPr>
          <a:xfrm>
            <a:off x="1332854" y="2029886"/>
            <a:ext cx="9510793" cy="3038060"/>
          </a:xfrm>
          <a:prstGeom prst="roundRect">
            <a:avLst/>
          </a:prstGeom>
          <a:solidFill>
            <a:schemeClr val="accent1"/>
          </a:solidFill>
          <a:ln>
            <a:noFill/>
          </a:ln>
          <a:effectLst>
            <a:outerShdw blurRad="419100" dist="152400" dir="3180000" sx="93000" sy="93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lide Number Placeholder 2">
            <a:extLst>
              <a:ext uri="{FF2B5EF4-FFF2-40B4-BE49-F238E27FC236}">
                <a16:creationId xmlns:a16="http://schemas.microsoft.com/office/drawing/2014/main" id="{E2A7323A-EE24-7142-3182-288A686B38DA}"/>
              </a:ext>
            </a:extLst>
          </p:cNvPr>
          <p:cNvSpPr>
            <a:spLocks noGrp="1"/>
          </p:cNvSpPr>
          <p:nvPr>
            <p:ph type="sldNum" sz="quarter" idx="12"/>
          </p:nvPr>
        </p:nvSpPr>
        <p:spPr/>
        <p:txBody>
          <a:bodyPr/>
          <a:lstStyle/>
          <a:p>
            <a:fld id="{A3DA3D6A-6DDB-44AC-922F-0D6A3F925C34}" type="slidenum">
              <a:rPr lang="en-US" smtClean="0"/>
              <a:pPr/>
              <a:t>14</a:t>
            </a:fld>
            <a:endParaRPr lang="en-US" dirty="0"/>
          </a:p>
        </p:txBody>
      </p:sp>
      <p:sp>
        <p:nvSpPr>
          <p:cNvPr id="4" name="Title 3">
            <a:extLst>
              <a:ext uri="{FF2B5EF4-FFF2-40B4-BE49-F238E27FC236}">
                <a16:creationId xmlns:a16="http://schemas.microsoft.com/office/drawing/2014/main" id="{F5F6740E-4910-720A-BD0C-90FB529A067E}"/>
              </a:ext>
            </a:extLst>
          </p:cNvPr>
          <p:cNvSpPr>
            <a:spLocks noGrp="1"/>
          </p:cNvSpPr>
          <p:nvPr>
            <p:ph type="title"/>
          </p:nvPr>
        </p:nvSpPr>
        <p:spPr/>
        <p:txBody>
          <a:bodyPr/>
          <a:lstStyle/>
          <a:p>
            <a:r>
              <a:rPr lang="en-US" dirty="0"/>
              <a:t>True or False?</a:t>
            </a:r>
          </a:p>
        </p:txBody>
      </p:sp>
      <p:sp>
        <p:nvSpPr>
          <p:cNvPr id="9" name="TextBox 8">
            <a:extLst>
              <a:ext uri="{FF2B5EF4-FFF2-40B4-BE49-F238E27FC236}">
                <a16:creationId xmlns:a16="http://schemas.microsoft.com/office/drawing/2014/main" id="{863F5937-A45E-13AC-98F5-A9B5AA48392A}"/>
              </a:ext>
            </a:extLst>
          </p:cNvPr>
          <p:cNvSpPr txBox="1"/>
          <p:nvPr/>
        </p:nvSpPr>
        <p:spPr>
          <a:xfrm>
            <a:off x="1348353" y="2795327"/>
            <a:ext cx="4885513" cy="1384995"/>
          </a:xfrm>
          <a:prstGeom prst="rect">
            <a:avLst/>
          </a:prstGeom>
          <a:noFill/>
        </p:spPr>
        <p:txBody>
          <a:bodyPr wrap="square">
            <a:spAutoFit/>
          </a:bodyPr>
          <a:lstStyle/>
          <a:p>
            <a:pPr algn="ctr"/>
            <a:r>
              <a:rPr lang="en-US" sz="2800" dirty="0">
                <a:solidFill>
                  <a:schemeClr val="bg1"/>
                </a:solidFill>
              </a:rPr>
              <a:t>Late payments and judgements stay on your credit report forever.</a:t>
            </a:r>
          </a:p>
        </p:txBody>
      </p:sp>
      <p:cxnSp>
        <p:nvCxnSpPr>
          <p:cNvPr id="22" name="Straight Connector 21">
            <a:extLst>
              <a:ext uri="{FF2B5EF4-FFF2-40B4-BE49-F238E27FC236}">
                <a16:creationId xmlns:a16="http://schemas.microsoft.com/office/drawing/2014/main" id="{F4CA358E-62BA-0710-BF7A-DB5B902161F2}"/>
              </a:ext>
            </a:extLst>
          </p:cNvPr>
          <p:cNvCxnSpPr>
            <a:cxnSpLocks/>
          </p:cNvCxnSpPr>
          <p:nvPr/>
        </p:nvCxnSpPr>
        <p:spPr>
          <a:xfrm>
            <a:off x="6233866" y="2583051"/>
            <a:ext cx="0" cy="2087105"/>
          </a:xfrm>
          <a:prstGeom prst="line">
            <a:avLst/>
          </a:prstGeom>
          <a:ln w="9525">
            <a:solidFill>
              <a:schemeClr val="accent2">
                <a:lumMod val="40000"/>
                <a:lumOff val="60000"/>
              </a:schemeClr>
            </a:solidFill>
          </a:ln>
        </p:spPr>
        <p:style>
          <a:lnRef idx="1">
            <a:schemeClr val="accent1"/>
          </a:lnRef>
          <a:fillRef idx="0">
            <a:schemeClr val="accent1"/>
          </a:fillRef>
          <a:effectRef idx="0">
            <a:schemeClr val="accent1"/>
          </a:effectRef>
          <a:fontRef idx="minor">
            <a:schemeClr val="tx1"/>
          </a:fontRef>
        </p:style>
      </p:cxnSp>
      <p:sp>
        <p:nvSpPr>
          <p:cNvPr id="32" name="TextBox 31">
            <a:extLst>
              <a:ext uri="{FF2B5EF4-FFF2-40B4-BE49-F238E27FC236}">
                <a16:creationId xmlns:a16="http://schemas.microsoft.com/office/drawing/2014/main" id="{E6EA8F6E-5729-9548-DB82-157F69F60B71}"/>
              </a:ext>
            </a:extLst>
          </p:cNvPr>
          <p:cNvSpPr txBox="1"/>
          <p:nvPr/>
        </p:nvSpPr>
        <p:spPr>
          <a:xfrm>
            <a:off x="5569060" y="-163403"/>
            <a:ext cx="1228061" cy="3170099"/>
          </a:xfrm>
          <a:prstGeom prst="rect">
            <a:avLst/>
          </a:prstGeom>
          <a:noFill/>
          <a:effectLst>
            <a:outerShdw blurRad="342900" dist="38100" dir="2700000" algn="tl" rotWithShape="0">
              <a:prstClr val="black">
                <a:alpha val="19000"/>
              </a:prstClr>
            </a:outerShdw>
          </a:effectLst>
        </p:spPr>
        <p:txBody>
          <a:bodyPr wrap="square" rtlCol="0">
            <a:spAutoFit/>
          </a:bodyPr>
          <a:lstStyle/>
          <a:p>
            <a:r>
              <a:rPr lang="en-US" sz="20000" b="1" dirty="0">
                <a:solidFill>
                  <a:schemeClr val="accent2"/>
                </a:solidFill>
                <a:latin typeface="+mj-lt"/>
              </a:rPr>
              <a:t>?</a:t>
            </a:r>
          </a:p>
        </p:txBody>
      </p:sp>
      <p:grpSp>
        <p:nvGrpSpPr>
          <p:cNvPr id="33" name="Group 32">
            <a:extLst>
              <a:ext uri="{FF2B5EF4-FFF2-40B4-BE49-F238E27FC236}">
                <a16:creationId xmlns:a16="http://schemas.microsoft.com/office/drawing/2014/main" id="{7EDD15C8-2D06-4DC9-1AB2-001B33F0AD58}"/>
              </a:ext>
            </a:extLst>
          </p:cNvPr>
          <p:cNvGrpSpPr/>
          <p:nvPr/>
        </p:nvGrpSpPr>
        <p:grpSpPr>
          <a:xfrm>
            <a:off x="3939983" y="1812953"/>
            <a:ext cx="725006" cy="457200"/>
            <a:chOff x="3397543" y="3819120"/>
            <a:chExt cx="725006" cy="457200"/>
          </a:xfrm>
        </p:grpSpPr>
        <p:sp>
          <p:nvSpPr>
            <p:cNvPr id="34" name="Oval 33">
              <a:extLst>
                <a:ext uri="{FF2B5EF4-FFF2-40B4-BE49-F238E27FC236}">
                  <a16:creationId xmlns:a16="http://schemas.microsoft.com/office/drawing/2014/main" id="{A6B62EEA-7856-52EC-841D-EBCE0105D21F}"/>
                </a:ext>
              </a:extLst>
            </p:cNvPr>
            <p:cNvSpPr>
              <a:spLocks/>
            </p:cNvSpPr>
            <p:nvPr/>
          </p:nvSpPr>
          <p:spPr>
            <a:xfrm>
              <a:off x="3397543" y="3819120"/>
              <a:ext cx="457200" cy="457200"/>
            </a:xfrm>
            <a:prstGeom prst="ellipse">
              <a:avLst/>
            </a:prstGeom>
            <a:solidFill>
              <a:schemeClr val="tx2"/>
            </a:solidFill>
            <a:ln w="25400">
              <a:solidFill>
                <a:schemeClr val="bg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TextBox 34">
              <a:extLst>
                <a:ext uri="{FF2B5EF4-FFF2-40B4-BE49-F238E27FC236}">
                  <a16:creationId xmlns:a16="http://schemas.microsoft.com/office/drawing/2014/main" id="{628FE5CF-4F9C-6168-ADFA-326132135F63}"/>
                </a:ext>
              </a:extLst>
            </p:cNvPr>
            <p:cNvSpPr txBox="1"/>
            <p:nvPr/>
          </p:nvSpPr>
          <p:spPr>
            <a:xfrm>
              <a:off x="3435172" y="3845395"/>
              <a:ext cx="687377" cy="369332"/>
            </a:xfrm>
            <a:prstGeom prst="rect">
              <a:avLst/>
            </a:prstGeom>
            <a:noFill/>
          </p:spPr>
          <p:txBody>
            <a:bodyPr wrap="square" rtlCol="0">
              <a:spAutoFit/>
            </a:bodyPr>
            <a:lstStyle/>
            <a:p>
              <a:r>
                <a:rPr lang="en-US" dirty="0">
                  <a:solidFill>
                    <a:schemeClr val="bg1"/>
                  </a:solidFill>
                  <a:latin typeface="Lato Black" panose="020F0502020204030203" pitchFamily="34" charset="0"/>
                </a:rPr>
                <a:t>Q.</a:t>
              </a:r>
            </a:p>
          </p:txBody>
        </p:sp>
      </p:grpSp>
      <p:grpSp>
        <p:nvGrpSpPr>
          <p:cNvPr id="36" name="Group 35">
            <a:extLst>
              <a:ext uri="{FF2B5EF4-FFF2-40B4-BE49-F238E27FC236}">
                <a16:creationId xmlns:a16="http://schemas.microsoft.com/office/drawing/2014/main" id="{612F8481-1443-3C6E-7606-7089F3CC3E9D}"/>
              </a:ext>
            </a:extLst>
          </p:cNvPr>
          <p:cNvGrpSpPr/>
          <p:nvPr/>
        </p:nvGrpSpPr>
        <p:grpSpPr>
          <a:xfrm>
            <a:off x="8492415" y="1802620"/>
            <a:ext cx="457200" cy="457200"/>
            <a:chOff x="7716404" y="3808787"/>
            <a:chExt cx="457200" cy="457200"/>
          </a:xfrm>
        </p:grpSpPr>
        <p:sp>
          <p:nvSpPr>
            <p:cNvPr id="37" name="Oval 36">
              <a:extLst>
                <a:ext uri="{FF2B5EF4-FFF2-40B4-BE49-F238E27FC236}">
                  <a16:creationId xmlns:a16="http://schemas.microsoft.com/office/drawing/2014/main" id="{6344B82E-D1A2-0122-702F-F9BC47773B86}"/>
                </a:ext>
              </a:extLst>
            </p:cNvPr>
            <p:cNvSpPr/>
            <p:nvPr/>
          </p:nvSpPr>
          <p:spPr>
            <a:xfrm>
              <a:off x="7716404" y="3808787"/>
              <a:ext cx="457200" cy="457200"/>
            </a:xfrm>
            <a:prstGeom prst="ellipse">
              <a:avLst/>
            </a:prstGeom>
            <a:solidFill>
              <a:schemeClr val="tx2"/>
            </a:solidFill>
            <a:ln w="25400">
              <a:solidFill>
                <a:schemeClr val="bg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TextBox 37">
              <a:extLst>
                <a:ext uri="{FF2B5EF4-FFF2-40B4-BE49-F238E27FC236}">
                  <a16:creationId xmlns:a16="http://schemas.microsoft.com/office/drawing/2014/main" id="{3C29D6BE-BF7A-E7C4-0192-81F73DAC8CB5}"/>
                </a:ext>
              </a:extLst>
            </p:cNvPr>
            <p:cNvSpPr txBox="1"/>
            <p:nvPr/>
          </p:nvSpPr>
          <p:spPr>
            <a:xfrm>
              <a:off x="7754033" y="3845395"/>
              <a:ext cx="419571" cy="369332"/>
            </a:xfrm>
            <a:prstGeom prst="rect">
              <a:avLst/>
            </a:prstGeom>
            <a:noFill/>
          </p:spPr>
          <p:txBody>
            <a:bodyPr wrap="square" rtlCol="0">
              <a:spAutoFit/>
            </a:bodyPr>
            <a:lstStyle/>
            <a:p>
              <a:r>
                <a:rPr lang="en-US" dirty="0">
                  <a:solidFill>
                    <a:schemeClr val="bg1"/>
                  </a:solidFill>
                  <a:latin typeface="Lato Black" panose="020F0502020204030203" pitchFamily="34" charset="0"/>
                </a:rPr>
                <a:t>A.</a:t>
              </a:r>
            </a:p>
          </p:txBody>
        </p:sp>
      </p:grpSp>
    </p:spTree>
    <p:extLst>
      <p:ext uri="{BB962C8B-B14F-4D97-AF65-F5344CB8AC3E}">
        <p14:creationId xmlns:p14="http://schemas.microsoft.com/office/powerpoint/2010/main" val="186969360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8D533D5-A165-6ABA-9A3F-477594C1E497}"/>
            </a:ext>
          </a:extLst>
        </p:cNvPr>
        <p:cNvGrpSpPr/>
        <p:nvPr/>
      </p:nvGrpSpPr>
      <p:grpSpPr>
        <a:xfrm>
          <a:off x="0" y="0"/>
          <a:ext cx="0" cy="0"/>
          <a:chOff x="0" y="0"/>
          <a:chExt cx="0" cy="0"/>
        </a:xfrm>
      </p:grpSpPr>
      <p:sp>
        <p:nvSpPr>
          <p:cNvPr id="28" name="Rectangle: Rounded Corners 27">
            <a:extLst>
              <a:ext uri="{FF2B5EF4-FFF2-40B4-BE49-F238E27FC236}">
                <a16:creationId xmlns:a16="http://schemas.microsoft.com/office/drawing/2014/main" id="{CE8820D8-22C5-4D9A-1C24-65855321D0A0}"/>
              </a:ext>
            </a:extLst>
          </p:cNvPr>
          <p:cNvSpPr/>
          <p:nvPr/>
        </p:nvSpPr>
        <p:spPr>
          <a:xfrm>
            <a:off x="1332854" y="2029886"/>
            <a:ext cx="9510793" cy="3038060"/>
          </a:xfrm>
          <a:prstGeom prst="roundRect">
            <a:avLst/>
          </a:prstGeom>
          <a:solidFill>
            <a:schemeClr val="accent1"/>
          </a:solidFill>
          <a:ln>
            <a:noFill/>
          </a:ln>
          <a:effectLst>
            <a:outerShdw blurRad="419100" dist="152400" dir="3180000" sx="93000" sy="93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lide Number Placeholder 2">
            <a:extLst>
              <a:ext uri="{FF2B5EF4-FFF2-40B4-BE49-F238E27FC236}">
                <a16:creationId xmlns:a16="http://schemas.microsoft.com/office/drawing/2014/main" id="{67854A46-C455-AF54-0E49-1302F7786E4D}"/>
              </a:ext>
            </a:extLst>
          </p:cNvPr>
          <p:cNvSpPr>
            <a:spLocks noGrp="1"/>
          </p:cNvSpPr>
          <p:nvPr>
            <p:ph type="sldNum" sz="quarter" idx="12"/>
          </p:nvPr>
        </p:nvSpPr>
        <p:spPr/>
        <p:txBody>
          <a:bodyPr/>
          <a:lstStyle/>
          <a:p>
            <a:fld id="{A3DA3D6A-6DDB-44AC-922F-0D6A3F925C34}" type="slidenum">
              <a:rPr lang="en-US" smtClean="0"/>
              <a:pPr/>
              <a:t>15</a:t>
            </a:fld>
            <a:endParaRPr lang="en-US" dirty="0"/>
          </a:p>
        </p:txBody>
      </p:sp>
      <p:sp>
        <p:nvSpPr>
          <p:cNvPr id="4" name="Title 3">
            <a:extLst>
              <a:ext uri="{FF2B5EF4-FFF2-40B4-BE49-F238E27FC236}">
                <a16:creationId xmlns:a16="http://schemas.microsoft.com/office/drawing/2014/main" id="{9A4FB195-0D0B-7A94-EB29-66074F007505}"/>
              </a:ext>
            </a:extLst>
          </p:cNvPr>
          <p:cNvSpPr>
            <a:spLocks noGrp="1"/>
          </p:cNvSpPr>
          <p:nvPr>
            <p:ph type="title"/>
          </p:nvPr>
        </p:nvSpPr>
        <p:spPr/>
        <p:txBody>
          <a:bodyPr/>
          <a:lstStyle/>
          <a:p>
            <a:r>
              <a:rPr lang="en-US" dirty="0"/>
              <a:t>True or False?</a:t>
            </a:r>
          </a:p>
        </p:txBody>
      </p:sp>
      <p:sp>
        <p:nvSpPr>
          <p:cNvPr id="9" name="TextBox 8">
            <a:extLst>
              <a:ext uri="{FF2B5EF4-FFF2-40B4-BE49-F238E27FC236}">
                <a16:creationId xmlns:a16="http://schemas.microsoft.com/office/drawing/2014/main" id="{0E3FDD21-7DB9-5A7D-A3BE-C3E6882DD393}"/>
              </a:ext>
            </a:extLst>
          </p:cNvPr>
          <p:cNvSpPr txBox="1"/>
          <p:nvPr/>
        </p:nvSpPr>
        <p:spPr>
          <a:xfrm>
            <a:off x="1348353" y="2795327"/>
            <a:ext cx="4885513" cy="1384995"/>
          </a:xfrm>
          <a:prstGeom prst="rect">
            <a:avLst/>
          </a:prstGeom>
          <a:noFill/>
        </p:spPr>
        <p:txBody>
          <a:bodyPr wrap="square">
            <a:spAutoFit/>
          </a:bodyPr>
          <a:lstStyle/>
          <a:p>
            <a:pPr algn="ctr"/>
            <a:r>
              <a:rPr lang="en-US" sz="2800" dirty="0">
                <a:solidFill>
                  <a:schemeClr val="bg1"/>
                </a:solidFill>
              </a:rPr>
              <a:t>Late payments and judgements stay on your credit report forever.</a:t>
            </a:r>
          </a:p>
        </p:txBody>
      </p:sp>
      <p:sp>
        <p:nvSpPr>
          <p:cNvPr id="10" name="TextBox 9">
            <a:extLst>
              <a:ext uri="{FF2B5EF4-FFF2-40B4-BE49-F238E27FC236}">
                <a16:creationId xmlns:a16="http://schemas.microsoft.com/office/drawing/2014/main" id="{83CA0793-A78F-EDAC-4E1D-9EA1A353EE0D}"/>
              </a:ext>
            </a:extLst>
          </p:cNvPr>
          <p:cNvSpPr txBox="1"/>
          <p:nvPr/>
        </p:nvSpPr>
        <p:spPr>
          <a:xfrm>
            <a:off x="6233866" y="2672217"/>
            <a:ext cx="4625273" cy="1508105"/>
          </a:xfrm>
          <a:prstGeom prst="rect">
            <a:avLst/>
          </a:prstGeom>
          <a:noFill/>
        </p:spPr>
        <p:txBody>
          <a:bodyPr wrap="square">
            <a:spAutoFit/>
          </a:bodyPr>
          <a:lstStyle/>
          <a:p>
            <a:pPr algn="ctr"/>
            <a:r>
              <a:rPr lang="en-US" sz="3600" b="1" dirty="0">
                <a:solidFill>
                  <a:schemeClr val="accent4">
                    <a:lumMod val="40000"/>
                    <a:lumOff val="60000"/>
                  </a:schemeClr>
                </a:solidFill>
                <a:latin typeface="Lato Black" panose="020F0502020204030203" pitchFamily="34" charset="0"/>
              </a:rPr>
              <a:t>False! </a:t>
            </a:r>
            <a:br>
              <a:rPr lang="en-US" sz="2800" b="1" dirty="0">
                <a:solidFill>
                  <a:schemeClr val="accent4">
                    <a:lumMod val="60000"/>
                    <a:lumOff val="40000"/>
                  </a:schemeClr>
                </a:solidFill>
              </a:rPr>
            </a:br>
            <a:r>
              <a:rPr lang="en-US" sz="2800" dirty="0">
                <a:solidFill>
                  <a:schemeClr val="accent4">
                    <a:lumMod val="60000"/>
                    <a:lumOff val="40000"/>
                  </a:schemeClr>
                </a:solidFill>
              </a:rPr>
              <a:t>They remain on your </a:t>
            </a:r>
            <a:br>
              <a:rPr lang="en-US" sz="2800" dirty="0">
                <a:solidFill>
                  <a:schemeClr val="accent4">
                    <a:lumMod val="60000"/>
                    <a:lumOff val="40000"/>
                  </a:schemeClr>
                </a:solidFill>
              </a:rPr>
            </a:br>
            <a:r>
              <a:rPr lang="en-US" sz="2800" dirty="0">
                <a:solidFill>
                  <a:schemeClr val="accent4">
                    <a:lumMod val="60000"/>
                    <a:lumOff val="40000"/>
                  </a:schemeClr>
                </a:solidFill>
              </a:rPr>
              <a:t>report for 7 years.</a:t>
            </a:r>
          </a:p>
        </p:txBody>
      </p:sp>
      <p:cxnSp>
        <p:nvCxnSpPr>
          <p:cNvPr id="22" name="Straight Connector 21">
            <a:extLst>
              <a:ext uri="{FF2B5EF4-FFF2-40B4-BE49-F238E27FC236}">
                <a16:creationId xmlns:a16="http://schemas.microsoft.com/office/drawing/2014/main" id="{1040898D-AC5F-4B7E-3FBE-A78F3D663549}"/>
              </a:ext>
            </a:extLst>
          </p:cNvPr>
          <p:cNvCxnSpPr>
            <a:cxnSpLocks/>
          </p:cNvCxnSpPr>
          <p:nvPr/>
        </p:nvCxnSpPr>
        <p:spPr>
          <a:xfrm>
            <a:off x="6233866" y="2583051"/>
            <a:ext cx="0" cy="2087105"/>
          </a:xfrm>
          <a:prstGeom prst="line">
            <a:avLst/>
          </a:prstGeom>
          <a:ln w="9525">
            <a:solidFill>
              <a:schemeClr val="accent2">
                <a:lumMod val="40000"/>
                <a:lumOff val="60000"/>
              </a:schemeClr>
            </a:solidFill>
          </a:ln>
        </p:spPr>
        <p:style>
          <a:lnRef idx="1">
            <a:schemeClr val="accent1"/>
          </a:lnRef>
          <a:fillRef idx="0">
            <a:schemeClr val="accent1"/>
          </a:fillRef>
          <a:effectRef idx="0">
            <a:schemeClr val="accent1"/>
          </a:effectRef>
          <a:fontRef idx="minor">
            <a:schemeClr val="tx1"/>
          </a:fontRef>
        </p:style>
      </p:cxnSp>
      <p:sp>
        <p:nvSpPr>
          <p:cNvPr id="32" name="TextBox 31">
            <a:extLst>
              <a:ext uri="{FF2B5EF4-FFF2-40B4-BE49-F238E27FC236}">
                <a16:creationId xmlns:a16="http://schemas.microsoft.com/office/drawing/2014/main" id="{D07AAFE0-65E9-D491-1D3C-7ED1586F5D8A}"/>
              </a:ext>
            </a:extLst>
          </p:cNvPr>
          <p:cNvSpPr txBox="1"/>
          <p:nvPr/>
        </p:nvSpPr>
        <p:spPr>
          <a:xfrm>
            <a:off x="5569060" y="-163403"/>
            <a:ext cx="1228061" cy="3170099"/>
          </a:xfrm>
          <a:prstGeom prst="rect">
            <a:avLst/>
          </a:prstGeom>
          <a:noFill/>
          <a:effectLst>
            <a:outerShdw blurRad="342900" dist="38100" dir="2700000" algn="tl" rotWithShape="0">
              <a:prstClr val="black">
                <a:alpha val="19000"/>
              </a:prstClr>
            </a:outerShdw>
          </a:effectLst>
        </p:spPr>
        <p:txBody>
          <a:bodyPr wrap="square" rtlCol="0">
            <a:spAutoFit/>
          </a:bodyPr>
          <a:lstStyle/>
          <a:p>
            <a:r>
              <a:rPr lang="en-US" sz="20000" b="1" dirty="0">
                <a:solidFill>
                  <a:schemeClr val="accent2"/>
                </a:solidFill>
                <a:latin typeface="+mj-lt"/>
              </a:rPr>
              <a:t>?</a:t>
            </a:r>
          </a:p>
        </p:txBody>
      </p:sp>
      <p:grpSp>
        <p:nvGrpSpPr>
          <p:cNvPr id="33" name="Group 32">
            <a:extLst>
              <a:ext uri="{FF2B5EF4-FFF2-40B4-BE49-F238E27FC236}">
                <a16:creationId xmlns:a16="http://schemas.microsoft.com/office/drawing/2014/main" id="{F627ADC4-B20E-178E-4A39-D23214CC59B1}"/>
              </a:ext>
            </a:extLst>
          </p:cNvPr>
          <p:cNvGrpSpPr/>
          <p:nvPr/>
        </p:nvGrpSpPr>
        <p:grpSpPr>
          <a:xfrm>
            <a:off x="3939983" y="1812953"/>
            <a:ext cx="725006" cy="457200"/>
            <a:chOff x="3397543" y="3819120"/>
            <a:chExt cx="725006" cy="457200"/>
          </a:xfrm>
        </p:grpSpPr>
        <p:sp>
          <p:nvSpPr>
            <p:cNvPr id="34" name="Oval 33">
              <a:extLst>
                <a:ext uri="{FF2B5EF4-FFF2-40B4-BE49-F238E27FC236}">
                  <a16:creationId xmlns:a16="http://schemas.microsoft.com/office/drawing/2014/main" id="{477A935A-3FC3-8AD1-2D56-25313858EB6C}"/>
                </a:ext>
              </a:extLst>
            </p:cNvPr>
            <p:cNvSpPr>
              <a:spLocks/>
            </p:cNvSpPr>
            <p:nvPr/>
          </p:nvSpPr>
          <p:spPr>
            <a:xfrm>
              <a:off x="3397543" y="3819120"/>
              <a:ext cx="457200" cy="457200"/>
            </a:xfrm>
            <a:prstGeom prst="ellipse">
              <a:avLst/>
            </a:prstGeom>
            <a:solidFill>
              <a:schemeClr val="tx2"/>
            </a:solidFill>
            <a:ln w="25400">
              <a:solidFill>
                <a:schemeClr val="bg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TextBox 34">
              <a:extLst>
                <a:ext uri="{FF2B5EF4-FFF2-40B4-BE49-F238E27FC236}">
                  <a16:creationId xmlns:a16="http://schemas.microsoft.com/office/drawing/2014/main" id="{504CCB8B-914F-D7F4-0CBF-94E4026A5178}"/>
                </a:ext>
              </a:extLst>
            </p:cNvPr>
            <p:cNvSpPr txBox="1"/>
            <p:nvPr/>
          </p:nvSpPr>
          <p:spPr>
            <a:xfrm>
              <a:off x="3435172" y="3845395"/>
              <a:ext cx="687377" cy="369332"/>
            </a:xfrm>
            <a:prstGeom prst="rect">
              <a:avLst/>
            </a:prstGeom>
            <a:noFill/>
          </p:spPr>
          <p:txBody>
            <a:bodyPr wrap="square" rtlCol="0">
              <a:spAutoFit/>
            </a:bodyPr>
            <a:lstStyle/>
            <a:p>
              <a:r>
                <a:rPr lang="en-US" dirty="0">
                  <a:solidFill>
                    <a:schemeClr val="bg1"/>
                  </a:solidFill>
                  <a:latin typeface="Lato Black" panose="020F0502020204030203" pitchFamily="34" charset="0"/>
                </a:rPr>
                <a:t>Q.</a:t>
              </a:r>
            </a:p>
          </p:txBody>
        </p:sp>
      </p:grpSp>
      <p:grpSp>
        <p:nvGrpSpPr>
          <p:cNvPr id="36" name="Group 35">
            <a:extLst>
              <a:ext uri="{FF2B5EF4-FFF2-40B4-BE49-F238E27FC236}">
                <a16:creationId xmlns:a16="http://schemas.microsoft.com/office/drawing/2014/main" id="{57B2DDBA-BA1B-9F26-660D-1BA986F970E9}"/>
              </a:ext>
            </a:extLst>
          </p:cNvPr>
          <p:cNvGrpSpPr/>
          <p:nvPr/>
        </p:nvGrpSpPr>
        <p:grpSpPr>
          <a:xfrm>
            <a:off x="8492415" y="1802620"/>
            <a:ext cx="457200" cy="457200"/>
            <a:chOff x="7716404" y="3808787"/>
            <a:chExt cx="457200" cy="457200"/>
          </a:xfrm>
        </p:grpSpPr>
        <p:sp>
          <p:nvSpPr>
            <p:cNvPr id="37" name="Oval 36">
              <a:extLst>
                <a:ext uri="{FF2B5EF4-FFF2-40B4-BE49-F238E27FC236}">
                  <a16:creationId xmlns:a16="http://schemas.microsoft.com/office/drawing/2014/main" id="{90543B41-FD45-7292-1775-2168050B7B1B}"/>
                </a:ext>
              </a:extLst>
            </p:cNvPr>
            <p:cNvSpPr/>
            <p:nvPr/>
          </p:nvSpPr>
          <p:spPr>
            <a:xfrm>
              <a:off x="7716404" y="3808787"/>
              <a:ext cx="457200" cy="457200"/>
            </a:xfrm>
            <a:prstGeom prst="ellipse">
              <a:avLst/>
            </a:prstGeom>
            <a:solidFill>
              <a:schemeClr val="tx2"/>
            </a:solidFill>
            <a:ln w="25400">
              <a:solidFill>
                <a:schemeClr val="bg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TextBox 37">
              <a:extLst>
                <a:ext uri="{FF2B5EF4-FFF2-40B4-BE49-F238E27FC236}">
                  <a16:creationId xmlns:a16="http://schemas.microsoft.com/office/drawing/2014/main" id="{0F749247-2E7E-C4DC-7E00-BA6E6111C72C}"/>
                </a:ext>
              </a:extLst>
            </p:cNvPr>
            <p:cNvSpPr txBox="1"/>
            <p:nvPr/>
          </p:nvSpPr>
          <p:spPr>
            <a:xfrm>
              <a:off x="7754033" y="3845395"/>
              <a:ext cx="419571" cy="369332"/>
            </a:xfrm>
            <a:prstGeom prst="rect">
              <a:avLst/>
            </a:prstGeom>
            <a:noFill/>
          </p:spPr>
          <p:txBody>
            <a:bodyPr wrap="square" rtlCol="0">
              <a:spAutoFit/>
            </a:bodyPr>
            <a:lstStyle/>
            <a:p>
              <a:r>
                <a:rPr lang="en-US" dirty="0">
                  <a:solidFill>
                    <a:schemeClr val="bg1"/>
                  </a:solidFill>
                  <a:latin typeface="Lato Black" panose="020F0502020204030203" pitchFamily="34" charset="0"/>
                </a:rPr>
                <a:t>A.</a:t>
              </a:r>
            </a:p>
          </p:txBody>
        </p:sp>
      </p:grpSp>
    </p:spTree>
    <p:extLst>
      <p:ext uri="{BB962C8B-B14F-4D97-AF65-F5344CB8AC3E}">
        <p14:creationId xmlns:p14="http://schemas.microsoft.com/office/powerpoint/2010/main" val="37459646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1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08E054F7-6736-CDB1-66B5-80682DFC58B2}"/>
              </a:ext>
            </a:extLst>
          </p:cNvPr>
          <p:cNvSpPr/>
          <p:nvPr/>
        </p:nvSpPr>
        <p:spPr>
          <a:xfrm>
            <a:off x="1391370" y="1384570"/>
            <a:ext cx="4621945" cy="2064960"/>
          </a:xfrm>
          <a:prstGeom prst="rect">
            <a:avLst/>
          </a:prstGeom>
          <a:solidFill>
            <a:schemeClr val="bg1">
              <a:lumMod val="95000"/>
            </a:schemeClr>
          </a:solidFill>
          <a:ln>
            <a:noFill/>
          </a:ln>
          <a:effectLst>
            <a:outerShdw blurRad="254000" dist="38100" dir="2700000" algn="tl" rotWithShape="0">
              <a:prstClr val="black">
                <a:alpha val="16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lt1"/>
              </a:solidFill>
            </a:endParaRPr>
          </a:p>
        </p:txBody>
      </p:sp>
      <p:sp>
        <p:nvSpPr>
          <p:cNvPr id="4" name="Slide Number Placeholder 3">
            <a:extLst>
              <a:ext uri="{FF2B5EF4-FFF2-40B4-BE49-F238E27FC236}">
                <a16:creationId xmlns:a16="http://schemas.microsoft.com/office/drawing/2014/main" id="{881552E5-B0D8-7F39-D724-F5E3C273CFC3}"/>
              </a:ext>
            </a:extLst>
          </p:cNvPr>
          <p:cNvSpPr>
            <a:spLocks noGrp="1"/>
          </p:cNvSpPr>
          <p:nvPr>
            <p:ph type="sldNum" sz="quarter" idx="12"/>
          </p:nvPr>
        </p:nvSpPr>
        <p:spPr/>
        <p:txBody>
          <a:bodyPr/>
          <a:lstStyle/>
          <a:p>
            <a:fld id="{A3DA3D6A-6DDB-44AC-922F-0D6A3F925C34}" type="slidenum">
              <a:rPr lang="en-US" smtClean="0"/>
              <a:pPr/>
              <a:t>16</a:t>
            </a:fld>
            <a:endParaRPr lang="en-US" dirty="0"/>
          </a:p>
        </p:txBody>
      </p:sp>
      <p:sp>
        <p:nvSpPr>
          <p:cNvPr id="5" name="Title 4">
            <a:extLst>
              <a:ext uri="{FF2B5EF4-FFF2-40B4-BE49-F238E27FC236}">
                <a16:creationId xmlns:a16="http://schemas.microsoft.com/office/drawing/2014/main" id="{5E6D52A1-43E1-AF95-1B44-AE8DC8DD7B8B}"/>
              </a:ext>
            </a:extLst>
          </p:cNvPr>
          <p:cNvSpPr>
            <a:spLocks noGrp="1"/>
          </p:cNvSpPr>
          <p:nvPr>
            <p:ph type="title"/>
          </p:nvPr>
        </p:nvSpPr>
        <p:spPr/>
        <p:txBody>
          <a:bodyPr/>
          <a:lstStyle/>
          <a:p>
            <a:r>
              <a:rPr lang="en-US" dirty="0"/>
              <a:t>Credit Reporting Bureaus</a:t>
            </a:r>
          </a:p>
        </p:txBody>
      </p:sp>
      <p:sp>
        <p:nvSpPr>
          <p:cNvPr id="17" name="Rectangle 16">
            <a:extLst>
              <a:ext uri="{FF2B5EF4-FFF2-40B4-BE49-F238E27FC236}">
                <a16:creationId xmlns:a16="http://schemas.microsoft.com/office/drawing/2014/main" id="{A5746750-4181-A8C3-86DE-A4192C24DEEA}"/>
              </a:ext>
            </a:extLst>
          </p:cNvPr>
          <p:cNvSpPr/>
          <p:nvPr/>
        </p:nvSpPr>
        <p:spPr>
          <a:xfrm>
            <a:off x="6180352" y="1384570"/>
            <a:ext cx="4621945" cy="2064960"/>
          </a:xfrm>
          <a:prstGeom prst="rect">
            <a:avLst/>
          </a:prstGeom>
          <a:solidFill>
            <a:schemeClr val="bg1">
              <a:lumMod val="95000"/>
            </a:schemeClr>
          </a:solidFill>
          <a:ln>
            <a:noFill/>
          </a:ln>
          <a:effectLst>
            <a:outerShdw blurRad="254000" dist="38100" dir="2700000" algn="tl" rotWithShape="0">
              <a:prstClr val="black">
                <a:alpha val="16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lt1"/>
              </a:solidFill>
            </a:endParaRPr>
          </a:p>
        </p:txBody>
      </p:sp>
      <p:sp>
        <p:nvSpPr>
          <p:cNvPr id="19" name="Rectangle 18">
            <a:extLst>
              <a:ext uri="{FF2B5EF4-FFF2-40B4-BE49-F238E27FC236}">
                <a16:creationId xmlns:a16="http://schemas.microsoft.com/office/drawing/2014/main" id="{6016628A-A385-A23C-704B-34A53B6C4037}"/>
              </a:ext>
            </a:extLst>
          </p:cNvPr>
          <p:cNvSpPr/>
          <p:nvPr/>
        </p:nvSpPr>
        <p:spPr>
          <a:xfrm>
            <a:off x="6180352" y="3613577"/>
            <a:ext cx="4621945" cy="2064960"/>
          </a:xfrm>
          <a:prstGeom prst="rect">
            <a:avLst/>
          </a:prstGeom>
          <a:solidFill>
            <a:schemeClr val="bg1">
              <a:lumMod val="95000"/>
            </a:schemeClr>
          </a:solidFill>
          <a:ln>
            <a:noFill/>
          </a:ln>
          <a:effectLst>
            <a:outerShdw blurRad="254000" dist="38100" dir="2700000" algn="tl" rotWithShape="0">
              <a:prstClr val="black">
                <a:alpha val="16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lt1"/>
              </a:solidFill>
            </a:endParaRPr>
          </a:p>
        </p:txBody>
      </p:sp>
      <p:sp>
        <p:nvSpPr>
          <p:cNvPr id="21" name="Rectangle 20">
            <a:extLst>
              <a:ext uri="{FF2B5EF4-FFF2-40B4-BE49-F238E27FC236}">
                <a16:creationId xmlns:a16="http://schemas.microsoft.com/office/drawing/2014/main" id="{124E777B-8315-47F6-AB6B-4E93CFBA0408}"/>
              </a:ext>
            </a:extLst>
          </p:cNvPr>
          <p:cNvSpPr/>
          <p:nvPr/>
        </p:nvSpPr>
        <p:spPr>
          <a:xfrm>
            <a:off x="1360438" y="3623292"/>
            <a:ext cx="4621945" cy="2064960"/>
          </a:xfrm>
          <a:prstGeom prst="rect">
            <a:avLst/>
          </a:prstGeom>
          <a:solidFill>
            <a:schemeClr val="bg1">
              <a:lumMod val="95000"/>
            </a:schemeClr>
          </a:solidFill>
          <a:ln>
            <a:noFill/>
          </a:ln>
          <a:effectLst>
            <a:outerShdw blurRad="254000" dist="38100" dir="2700000" algn="tl" rotWithShape="0">
              <a:prstClr val="black">
                <a:alpha val="16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lt1"/>
              </a:solidFill>
            </a:endParaRPr>
          </a:p>
        </p:txBody>
      </p:sp>
      <p:grpSp>
        <p:nvGrpSpPr>
          <p:cNvPr id="11" name="Group 10">
            <a:extLst>
              <a:ext uri="{FF2B5EF4-FFF2-40B4-BE49-F238E27FC236}">
                <a16:creationId xmlns:a16="http://schemas.microsoft.com/office/drawing/2014/main" id="{5DC5258A-ADEE-5C02-F673-900E45FAB325}"/>
              </a:ext>
            </a:extLst>
          </p:cNvPr>
          <p:cNvGrpSpPr/>
          <p:nvPr/>
        </p:nvGrpSpPr>
        <p:grpSpPr>
          <a:xfrm>
            <a:off x="1369076" y="1701669"/>
            <a:ext cx="4613307" cy="1322752"/>
            <a:chOff x="1369076" y="1617849"/>
            <a:chExt cx="4613307" cy="1322752"/>
          </a:xfrm>
        </p:grpSpPr>
        <p:sp>
          <p:nvSpPr>
            <p:cNvPr id="16" name="TextBox 15">
              <a:extLst>
                <a:ext uri="{FF2B5EF4-FFF2-40B4-BE49-F238E27FC236}">
                  <a16:creationId xmlns:a16="http://schemas.microsoft.com/office/drawing/2014/main" id="{B0DF9764-B010-1218-13A0-B26E5D2031E0}"/>
                </a:ext>
              </a:extLst>
            </p:cNvPr>
            <p:cNvSpPr txBox="1"/>
            <p:nvPr/>
          </p:nvSpPr>
          <p:spPr bwMode="auto">
            <a:xfrm>
              <a:off x="1369076" y="1617849"/>
              <a:ext cx="4613307" cy="67710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121920" tIns="60960" rIns="121920" bIns="60960" numCol="1" rtlCol="0" anchor="ctr" anchorCtr="0" compatLnSpc="1">
              <a:prstTxWarp prst="textNoShape">
                <a:avLst/>
              </a:prstTxWarp>
              <a:spAutoFit/>
            </a:bodyPr>
            <a:lstStyle/>
            <a:p>
              <a:pPr algn="ctr"/>
              <a:r>
                <a:rPr lang="en-US" sz="3600" b="1" dirty="0">
                  <a:solidFill>
                    <a:schemeClr val="tx2"/>
                  </a:solidFill>
                </a:rPr>
                <a:t>TransUnion</a:t>
              </a:r>
            </a:p>
          </p:txBody>
        </p:sp>
        <p:sp>
          <p:nvSpPr>
            <p:cNvPr id="23" name="TextBox 22">
              <a:extLst>
                <a:ext uri="{FF2B5EF4-FFF2-40B4-BE49-F238E27FC236}">
                  <a16:creationId xmlns:a16="http://schemas.microsoft.com/office/drawing/2014/main" id="{A6691B6F-2482-6713-BE76-DA94CB474062}"/>
                </a:ext>
              </a:extLst>
            </p:cNvPr>
            <p:cNvSpPr txBox="1"/>
            <p:nvPr/>
          </p:nvSpPr>
          <p:spPr bwMode="auto">
            <a:xfrm>
              <a:off x="1369076" y="2201937"/>
              <a:ext cx="4613307" cy="738664"/>
            </a:xfrm>
            <a:prstGeom prst="rect">
              <a:avLst/>
            </a:prstGeom>
            <a:effectLst>
              <a:outerShdw blurRad="419100" dist="152400" dir="3180000" sx="93000" sy="93000" algn="tl" rotWithShape="0">
                <a:prstClr val="black">
                  <a:alpha val="40000"/>
                </a:prstClr>
              </a:outerShdw>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121920" tIns="60960" rIns="121920" bIns="60960" numCol="1" rtlCol="0" anchor="ctr" anchorCtr="0" compatLnSpc="1">
              <a:prstTxWarp prst="textNoShape">
                <a:avLst/>
              </a:prstTxWarp>
              <a:spAutoFit/>
            </a:bodyPr>
            <a:lstStyle/>
            <a:p>
              <a:pPr algn="ctr"/>
              <a:r>
                <a:rPr lang="en-US" sz="2000" dirty="0">
                  <a:solidFill>
                    <a:srgbClr val="4B4C4D"/>
                  </a:solidFill>
                  <a:hlinkClick r:id="rId3">
                    <a:extLst>
                      <a:ext uri="{A12FA001-AC4F-418D-AE19-62706E023703}">
                        <ahyp:hlinkClr xmlns:ahyp="http://schemas.microsoft.com/office/drawing/2018/hyperlinkcolor" val="tx"/>
                      </a:ext>
                    </a:extLst>
                  </a:hlinkClick>
                </a:rPr>
                <a:t>www.transunion.com</a:t>
              </a:r>
              <a:endParaRPr lang="en-US" sz="2000" dirty="0">
                <a:solidFill>
                  <a:srgbClr val="4B4C4D"/>
                </a:solidFill>
              </a:endParaRPr>
            </a:p>
            <a:p>
              <a:pPr algn="ctr"/>
              <a:r>
                <a:rPr lang="en-US" sz="2000" dirty="0">
                  <a:solidFill>
                    <a:schemeClr val="tx2"/>
                  </a:solidFill>
                </a:rPr>
                <a:t>1-888-909-8872</a:t>
              </a:r>
            </a:p>
          </p:txBody>
        </p:sp>
      </p:grpSp>
      <p:grpSp>
        <p:nvGrpSpPr>
          <p:cNvPr id="12" name="Group 11">
            <a:extLst>
              <a:ext uri="{FF2B5EF4-FFF2-40B4-BE49-F238E27FC236}">
                <a16:creationId xmlns:a16="http://schemas.microsoft.com/office/drawing/2014/main" id="{643BE430-9C1C-EC15-2022-9319F103D54C}"/>
              </a:ext>
            </a:extLst>
          </p:cNvPr>
          <p:cNvGrpSpPr/>
          <p:nvPr/>
        </p:nvGrpSpPr>
        <p:grpSpPr>
          <a:xfrm>
            <a:off x="6188990" y="1701669"/>
            <a:ext cx="4613307" cy="1322752"/>
            <a:chOff x="6188990" y="1617849"/>
            <a:chExt cx="4613307" cy="1322752"/>
          </a:xfrm>
        </p:grpSpPr>
        <p:sp>
          <p:nvSpPr>
            <p:cNvPr id="18" name="TextBox 17">
              <a:extLst>
                <a:ext uri="{FF2B5EF4-FFF2-40B4-BE49-F238E27FC236}">
                  <a16:creationId xmlns:a16="http://schemas.microsoft.com/office/drawing/2014/main" id="{3D7A04A7-6644-0B65-AA3A-5C5DEF9E1FBD}"/>
                </a:ext>
              </a:extLst>
            </p:cNvPr>
            <p:cNvSpPr txBox="1"/>
            <p:nvPr/>
          </p:nvSpPr>
          <p:spPr bwMode="auto">
            <a:xfrm>
              <a:off x="6188990" y="1617849"/>
              <a:ext cx="4613307" cy="67710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121920" tIns="60960" rIns="121920" bIns="60960" numCol="1" rtlCol="0" anchor="ctr" anchorCtr="0" compatLnSpc="1">
              <a:prstTxWarp prst="textNoShape">
                <a:avLst/>
              </a:prstTxWarp>
              <a:spAutoFit/>
            </a:bodyPr>
            <a:lstStyle/>
            <a:p>
              <a:pPr algn="ctr"/>
              <a:r>
                <a:rPr lang="en-US" sz="3600" b="1" dirty="0">
                  <a:solidFill>
                    <a:schemeClr val="accent2"/>
                  </a:solidFill>
                </a:rPr>
                <a:t>Equifax</a:t>
              </a:r>
            </a:p>
          </p:txBody>
        </p:sp>
        <p:sp>
          <p:nvSpPr>
            <p:cNvPr id="24" name="TextBox 23">
              <a:extLst>
                <a:ext uri="{FF2B5EF4-FFF2-40B4-BE49-F238E27FC236}">
                  <a16:creationId xmlns:a16="http://schemas.microsoft.com/office/drawing/2014/main" id="{CF0072C0-5227-C0D6-0C37-55A84397F2AD}"/>
                </a:ext>
              </a:extLst>
            </p:cNvPr>
            <p:cNvSpPr txBox="1"/>
            <p:nvPr/>
          </p:nvSpPr>
          <p:spPr bwMode="auto">
            <a:xfrm>
              <a:off x="6188990" y="2201937"/>
              <a:ext cx="4613307" cy="73866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121920" tIns="60960" rIns="121920" bIns="60960" numCol="1" rtlCol="0" anchor="ctr" anchorCtr="0" compatLnSpc="1">
              <a:prstTxWarp prst="textNoShape">
                <a:avLst/>
              </a:prstTxWarp>
              <a:spAutoFit/>
            </a:bodyPr>
            <a:lstStyle/>
            <a:p>
              <a:pPr algn="ctr"/>
              <a:r>
                <a:rPr lang="en-US" sz="2000" dirty="0">
                  <a:solidFill>
                    <a:srgbClr val="4B4C4D"/>
                  </a:solidFill>
                  <a:hlinkClick r:id="rId4">
                    <a:extLst>
                      <a:ext uri="{A12FA001-AC4F-418D-AE19-62706E023703}">
                        <ahyp:hlinkClr xmlns:ahyp="http://schemas.microsoft.com/office/drawing/2018/hyperlinkcolor" val="tx"/>
                      </a:ext>
                    </a:extLst>
                  </a:hlinkClick>
                </a:rPr>
                <a:t>www.equifax.com</a:t>
              </a:r>
              <a:endParaRPr lang="en-US" sz="2000" dirty="0">
                <a:solidFill>
                  <a:srgbClr val="4B4C4D"/>
                </a:solidFill>
              </a:endParaRPr>
            </a:p>
            <a:p>
              <a:pPr algn="ctr"/>
              <a:r>
                <a:rPr lang="en-US" sz="2000" dirty="0">
                  <a:solidFill>
                    <a:schemeClr val="accent2"/>
                  </a:solidFill>
                </a:rPr>
                <a:t>1-800-349-9960</a:t>
              </a:r>
            </a:p>
          </p:txBody>
        </p:sp>
      </p:grpSp>
      <p:grpSp>
        <p:nvGrpSpPr>
          <p:cNvPr id="10" name="Group 9">
            <a:extLst>
              <a:ext uri="{FF2B5EF4-FFF2-40B4-BE49-F238E27FC236}">
                <a16:creationId xmlns:a16="http://schemas.microsoft.com/office/drawing/2014/main" id="{E0D30F8B-14EA-99BB-97B2-5D7C26DFDE64}"/>
              </a:ext>
            </a:extLst>
          </p:cNvPr>
          <p:cNvGrpSpPr/>
          <p:nvPr/>
        </p:nvGrpSpPr>
        <p:grpSpPr>
          <a:xfrm>
            <a:off x="6181370" y="3907070"/>
            <a:ext cx="4613307" cy="1322752"/>
            <a:chOff x="6188990" y="3937550"/>
            <a:chExt cx="4613307" cy="1322752"/>
          </a:xfrm>
        </p:grpSpPr>
        <p:sp>
          <p:nvSpPr>
            <p:cNvPr id="20" name="TextBox 19">
              <a:extLst>
                <a:ext uri="{FF2B5EF4-FFF2-40B4-BE49-F238E27FC236}">
                  <a16:creationId xmlns:a16="http://schemas.microsoft.com/office/drawing/2014/main" id="{8FF8711C-E269-CAD8-1ED5-9B8D3CCCB223}"/>
                </a:ext>
              </a:extLst>
            </p:cNvPr>
            <p:cNvSpPr txBox="1"/>
            <p:nvPr/>
          </p:nvSpPr>
          <p:spPr bwMode="auto">
            <a:xfrm>
              <a:off x="6188990" y="3937550"/>
              <a:ext cx="4613307" cy="67710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121920" tIns="60960" rIns="121920" bIns="60960" numCol="1" rtlCol="0" anchor="ctr" anchorCtr="0" compatLnSpc="1">
              <a:prstTxWarp prst="textNoShape">
                <a:avLst/>
              </a:prstTxWarp>
              <a:spAutoFit/>
            </a:bodyPr>
            <a:lstStyle/>
            <a:p>
              <a:pPr algn="ctr"/>
              <a:r>
                <a:rPr lang="en-US" sz="3600" b="1" dirty="0">
                  <a:solidFill>
                    <a:schemeClr val="accent6"/>
                  </a:solidFill>
                </a:rPr>
                <a:t>Innovis</a:t>
              </a:r>
            </a:p>
          </p:txBody>
        </p:sp>
        <p:sp>
          <p:nvSpPr>
            <p:cNvPr id="25" name="TextBox 24">
              <a:extLst>
                <a:ext uri="{FF2B5EF4-FFF2-40B4-BE49-F238E27FC236}">
                  <a16:creationId xmlns:a16="http://schemas.microsoft.com/office/drawing/2014/main" id="{24A31868-644D-11B3-0FD9-F7FF35EF75C6}"/>
                </a:ext>
              </a:extLst>
            </p:cNvPr>
            <p:cNvSpPr txBox="1"/>
            <p:nvPr/>
          </p:nvSpPr>
          <p:spPr bwMode="auto">
            <a:xfrm>
              <a:off x="6188990" y="4521638"/>
              <a:ext cx="4613307" cy="73866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121920" tIns="60960" rIns="121920" bIns="60960" numCol="1" rtlCol="0" anchor="ctr" anchorCtr="0" compatLnSpc="1">
              <a:prstTxWarp prst="textNoShape">
                <a:avLst/>
              </a:prstTxWarp>
              <a:spAutoFit/>
            </a:bodyPr>
            <a:lstStyle/>
            <a:p>
              <a:pPr algn="ctr"/>
              <a:r>
                <a:rPr lang="en-US" sz="2000" dirty="0">
                  <a:solidFill>
                    <a:srgbClr val="4B4C4D"/>
                  </a:solidFill>
                  <a:hlinkClick r:id="rId5">
                    <a:extLst>
                      <a:ext uri="{A12FA001-AC4F-418D-AE19-62706E023703}">
                        <ahyp:hlinkClr xmlns:ahyp="http://schemas.microsoft.com/office/drawing/2018/hyperlinkcolor" val="tx"/>
                      </a:ext>
                    </a:extLst>
                  </a:hlinkClick>
                </a:rPr>
                <a:t>www.innovis.com</a:t>
              </a:r>
              <a:endParaRPr lang="en-US" sz="2000" dirty="0">
                <a:solidFill>
                  <a:srgbClr val="4B4C4D"/>
                </a:solidFill>
              </a:endParaRPr>
            </a:p>
            <a:p>
              <a:pPr algn="ctr"/>
              <a:r>
                <a:rPr lang="en-US" sz="2000" dirty="0">
                  <a:solidFill>
                    <a:schemeClr val="accent6"/>
                  </a:solidFill>
                </a:rPr>
                <a:t>1-800-540-2505</a:t>
              </a:r>
            </a:p>
          </p:txBody>
        </p:sp>
      </p:grpSp>
      <p:grpSp>
        <p:nvGrpSpPr>
          <p:cNvPr id="13" name="Group 12">
            <a:extLst>
              <a:ext uri="{FF2B5EF4-FFF2-40B4-BE49-F238E27FC236}">
                <a16:creationId xmlns:a16="http://schemas.microsoft.com/office/drawing/2014/main" id="{BA2BC941-172D-1E81-94DD-FB8D34BE5BC1}"/>
              </a:ext>
            </a:extLst>
          </p:cNvPr>
          <p:cNvGrpSpPr/>
          <p:nvPr/>
        </p:nvGrpSpPr>
        <p:grpSpPr>
          <a:xfrm>
            <a:off x="1369076" y="3923229"/>
            <a:ext cx="4613307" cy="1322752"/>
            <a:chOff x="1369076" y="3976569"/>
            <a:chExt cx="4613307" cy="1322752"/>
          </a:xfrm>
        </p:grpSpPr>
        <p:sp>
          <p:nvSpPr>
            <p:cNvPr id="22" name="TextBox 21">
              <a:extLst>
                <a:ext uri="{FF2B5EF4-FFF2-40B4-BE49-F238E27FC236}">
                  <a16:creationId xmlns:a16="http://schemas.microsoft.com/office/drawing/2014/main" id="{76165842-0545-6426-11B0-EA20E7E15CD7}"/>
                </a:ext>
              </a:extLst>
            </p:cNvPr>
            <p:cNvSpPr txBox="1"/>
            <p:nvPr/>
          </p:nvSpPr>
          <p:spPr bwMode="auto">
            <a:xfrm>
              <a:off x="1369076" y="3976569"/>
              <a:ext cx="4613307" cy="67710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121920" tIns="60960" rIns="121920" bIns="60960" numCol="1" rtlCol="0" anchor="ctr" anchorCtr="0" compatLnSpc="1">
              <a:prstTxWarp prst="textNoShape">
                <a:avLst/>
              </a:prstTxWarp>
              <a:spAutoFit/>
            </a:bodyPr>
            <a:lstStyle/>
            <a:p>
              <a:pPr algn="ctr"/>
              <a:r>
                <a:rPr lang="en-US" sz="3600" b="1" dirty="0">
                  <a:solidFill>
                    <a:schemeClr val="accent4"/>
                  </a:solidFill>
                </a:rPr>
                <a:t>Experian</a:t>
              </a:r>
            </a:p>
          </p:txBody>
        </p:sp>
        <p:sp>
          <p:nvSpPr>
            <p:cNvPr id="26" name="TextBox 25">
              <a:extLst>
                <a:ext uri="{FF2B5EF4-FFF2-40B4-BE49-F238E27FC236}">
                  <a16:creationId xmlns:a16="http://schemas.microsoft.com/office/drawing/2014/main" id="{073C6C81-33B8-21CF-05C3-01A534C31AAC}"/>
                </a:ext>
              </a:extLst>
            </p:cNvPr>
            <p:cNvSpPr txBox="1"/>
            <p:nvPr/>
          </p:nvSpPr>
          <p:spPr bwMode="auto">
            <a:xfrm>
              <a:off x="1369076" y="4560657"/>
              <a:ext cx="4613307" cy="73866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121920" tIns="60960" rIns="121920" bIns="60960" numCol="1" rtlCol="0" anchor="ctr" anchorCtr="0" compatLnSpc="1">
              <a:prstTxWarp prst="textNoShape">
                <a:avLst/>
              </a:prstTxWarp>
              <a:spAutoFit/>
            </a:bodyPr>
            <a:lstStyle/>
            <a:p>
              <a:pPr algn="ctr"/>
              <a:r>
                <a:rPr lang="en-US" sz="2000" dirty="0">
                  <a:solidFill>
                    <a:srgbClr val="4B4C4D"/>
                  </a:solidFill>
                  <a:hlinkClick r:id="rId6">
                    <a:extLst>
                      <a:ext uri="{A12FA001-AC4F-418D-AE19-62706E023703}">
                        <ahyp:hlinkClr xmlns:ahyp="http://schemas.microsoft.com/office/drawing/2018/hyperlinkcolor" val="tx"/>
                      </a:ext>
                    </a:extLst>
                  </a:hlinkClick>
                </a:rPr>
                <a:t>www.experian.com</a:t>
              </a:r>
              <a:endParaRPr lang="en-US" sz="2000" dirty="0">
                <a:solidFill>
                  <a:srgbClr val="4B4C4D"/>
                </a:solidFill>
              </a:endParaRPr>
            </a:p>
            <a:p>
              <a:pPr algn="ctr"/>
              <a:r>
                <a:rPr lang="en-US" sz="2000" dirty="0">
                  <a:solidFill>
                    <a:schemeClr val="accent4"/>
                  </a:solidFill>
                </a:rPr>
                <a:t>1-888-397-3742</a:t>
              </a:r>
            </a:p>
          </p:txBody>
        </p:sp>
      </p:grpSp>
    </p:spTree>
    <p:extLst>
      <p:ext uri="{BB962C8B-B14F-4D97-AF65-F5344CB8AC3E}">
        <p14:creationId xmlns:p14="http://schemas.microsoft.com/office/powerpoint/2010/main" val="395878969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1">
            <a:extLst>
              <a:ext uri="{FF2B5EF4-FFF2-40B4-BE49-F238E27FC236}">
                <a16:creationId xmlns:a16="http://schemas.microsoft.com/office/drawing/2014/main" id="{6BA3C16E-9725-414F-F1CA-4C13B64FAB51}"/>
              </a:ext>
            </a:extLst>
          </p:cNvPr>
          <p:cNvSpPr>
            <a:spLocks noGrp="1"/>
          </p:cNvSpPr>
          <p:nvPr>
            <p:ph idx="1"/>
          </p:nvPr>
        </p:nvSpPr>
        <p:spPr>
          <a:xfrm>
            <a:off x="4847146" y="1368425"/>
            <a:ext cx="6275962" cy="3709413"/>
          </a:xfrm>
        </p:spPr>
        <p:txBody>
          <a:bodyPr/>
          <a:lstStyle/>
          <a:p>
            <a:r>
              <a:rPr lang="en-US" dirty="0"/>
              <a:t>Identity theft can wreak havoc on your financial life</a:t>
            </a:r>
          </a:p>
          <a:p>
            <a:pPr lvl="1">
              <a:spcBef>
                <a:spcPts val="600"/>
              </a:spcBef>
            </a:pPr>
            <a:r>
              <a:rPr lang="en-US" sz="1800" i="0" dirty="0">
                <a:solidFill>
                  <a:schemeClr val="tx1"/>
                </a:solidFill>
                <a:hlinkClick r:id="rId3">
                  <a:extLst>
                    <a:ext uri="{A12FA001-AC4F-418D-AE19-62706E023703}">
                      <ahyp:hlinkClr xmlns:ahyp="http://schemas.microsoft.com/office/drawing/2018/hyperlinkcolor" val="tx"/>
                    </a:ext>
                  </a:extLst>
                </a:hlinkClick>
              </a:rPr>
              <a:t>How to Avoid Identity Theft: Tips You Should Know | Johnson Financial Group</a:t>
            </a:r>
            <a:endParaRPr lang="en-US" sz="1800" i="0" dirty="0">
              <a:solidFill>
                <a:schemeClr val="tx1"/>
              </a:solidFill>
            </a:endParaRPr>
          </a:p>
          <a:p>
            <a:r>
              <a:rPr lang="en-US" dirty="0"/>
              <a:t>Be Proactive!</a:t>
            </a:r>
          </a:p>
          <a:p>
            <a:pPr lvl="1">
              <a:spcBef>
                <a:spcPts val="600"/>
              </a:spcBef>
            </a:pPr>
            <a:r>
              <a:rPr lang="en-US" sz="1800" i="0" dirty="0">
                <a:solidFill>
                  <a:schemeClr val="tx1"/>
                </a:solidFill>
              </a:rPr>
              <a:t>Check your accounts regularly </a:t>
            </a:r>
          </a:p>
          <a:p>
            <a:pPr lvl="1">
              <a:spcBef>
                <a:spcPts val="0"/>
              </a:spcBef>
            </a:pPr>
            <a:r>
              <a:rPr lang="en-US" sz="1800" i="0" dirty="0">
                <a:solidFill>
                  <a:schemeClr val="tx1"/>
                </a:solidFill>
              </a:rPr>
              <a:t>Monitor your credit </a:t>
            </a:r>
          </a:p>
          <a:p>
            <a:pPr lvl="1">
              <a:spcBef>
                <a:spcPts val="0"/>
              </a:spcBef>
            </a:pPr>
            <a:r>
              <a:rPr lang="en-US" sz="1800" i="0" dirty="0">
                <a:solidFill>
                  <a:schemeClr val="tx1"/>
                </a:solidFill>
              </a:rPr>
              <a:t>Report anything suspicious</a:t>
            </a:r>
          </a:p>
          <a:p>
            <a:r>
              <a:rPr lang="en-US" dirty="0"/>
              <a:t>Know Your Rights</a:t>
            </a:r>
          </a:p>
          <a:p>
            <a:pPr lvl="1">
              <a:spcBef>
                <a:spcPts val="0"/>
              </a:spcBef>
            </a:pPr>
            <a:r>
              <a:rPr lang="en-US" sz="1800" i="0" dirty="0">
                <a:solidFill>
                  <a:schemeClr val="tx1"/>
                </a:solidFill>
              </a:rPr>
              <a:t>Consumer Financial Protection Bureau (CFPB)</a:t>
            </a:r>
          </a:p>
          <a:p>
            <a:pPr lvl="1">
              <a:spcBef>
                <a:spcPts val="0"/>
              </a:spcBef>
            </a:pPr>
            <a:r>
              <a:rPr lang="en-US" sz="1800" i="0" dirty="0">
                <a:solidFill>
                  <a:schemeClr val="tx1"/>
                </a:solidFill>
                <a:hlinkClick r:id="rId4">
                  <a:extLst>
                    <a:ext uri="{A12FA001-AC4F-418D-AE19-62706E023703}">
                      <ahyp:hlinkClr xmlns:ahyp="http://schemas.microsoft.com/office/drawing/2018/hyperlinkcolor" val="tx"/>
                    </a:ext>
                  </a:extLst>
                </a:hlinkClick>
              </a:rPr>
              <a:t>www.consumerfinance.gov</a:t>
            </a:r>
            <a:endParaRPr lang="en-US" sz="1800" i="0" dirty="0">
              <a:solidFill>
                <a:schemeClr val="tx1"/>
              </a:solidFill>
            </a:endParaRPr>
          </a:p>
          <a:p>
            <a:pPr lvl="1">
              <a:spcBef>
                <a:spcPts val="0"/>
              </a:spcBef>
            </a:pPr>
            <a:r>
              <a:rPr lang="en-US" sz="1800" i="0" dirty="0">
                <a:solidFill>
                  <a:schemeClr val="tx1"/>
                </a:solidFill>
              </a:rPr>
              <a:t>855-411-2373</a:t>
            </a:r>
          </a:p>
          <a:p>
            <a:pPr lvl="1">
              <a:spcBef>
                <a:spcPts val="0"/>
              </a:spcBef>
            </a:pPr>
            <a:endParaRPr lang="en-US" dirty="0"/>
          </a:p>
        </p:txBody>
      </p:sp>
      <p:pic>
        <p:nvPicPr>
          <p:cNvPr id="7" name="Picture Placeholder 6">
            <a:extLst>
              <a:ext uri="{FF2B5EF4-FFF2-40B4-BE49-F238E27FC236}">
                <a16:creationId xmlns:a16="http://schemas.microsoft.com/office/drawing/2014/main" id="{BBD6022C-C358-FCB0-2EC1-5B5DCD8F47B3}"/>
              </a:ext>
            </a:extLst>
          </p:cNvPr>
          <p:cNvPicPr>
            <a:picLocks noGrp="1" noChangeAspect="1"/>
          </p:cNvPicPr>
          <p:nvPr>
            <p:ph type="pic" sz="quarter" idx="13"/>
          </p:nvPr>
        </p:nvPicPr>
        <p:blipFill>
          <a:blip r:embed="rId5" cstate="print">
            <a:extLst>
              <a:ext uri="{28A0092B-C50C-407E-A947-70E740481C1C}">
                <a14:useLocalDpi xmlns:a14="http://schemas.microsoft.com/office/drawing/2010/main" val="0"/>
              </a:ext>
            </a:extLst>
          </a:blip>
          <a:srcRect l="29539" r="29539"/>
          <a:stretch/>
        </p:blipFill>
        <p:spPr>
          <a:xfrm>
            <a:off x="0" y="0"/>
            <a:ext cx="4206875" cy="6858000"/>
          </a:xfrm>
        </p:spPr>
      </p:pic>
      <p:sp>
        <p:nvSpPr>
          <p:cNvPr id="5" name="Title 4">
            <a:extLst>
              <a:ext uri="{FF2B5EF4-FFF2-40B4-BE49-F238E27FC236}">
                <a16:creationId xmlns:a16="http://schemas.microsoft.com/office/drawing/2014/main" id="{5E6D52A1-43E1-AF95-1B44-AE8DC8DD7B8B}"/>
              </a:ext>
            </a:extLst>
          </p:cNvPr>
          <p:cNvSpPr>
            <a:spLocks noGrp="1"/>
          </p:cNvSpPr>
          <p:nvPr>
            <p:ph type="title"/>
          </p:nvPr>
        </p:nvSpPr>
        <p:spPr/>
        <p:txBody>
          <a:bodyPr/>
          <a:lstStyle/>
          <a:p>
            <a:r>
              <a:rPr lang="en-US" dirty="0"/>
              <a:t>Protecting Your Identity</a:t>
            </a:r>
          </a:p>
        </p:txBody>
      </p:sp>
      <p:sp>
        <p:nvSpPr>
          <p:cNvPr id="4" name="Slide Number Placeholder 3">
            <a:extLst>
              <a:ext uri="{FF2B5EF4-FFF2-40B4-BE49-F238E27FC236}">
                <a16:creationId xmlns:a16="http://schemas.microsoft.com/office/drawing/2014/main" id="{881552E5-B0D8-7F39-D724-F5E3C273CFC3}"/>
              </a:ext>
            </a:extLst>
          </p:cNvPr>
          <p:cNvSpPr>
            <a:spLocks noGrp="1"/>
          </p:cNvSpPr>
          <p:nvPr>
            <p:ph type="sldNum" sz="quarter" idx="15"/>
          </p:nvPr>
        </p:nvSpPr>
        <p:spPr/>
        <p:txBody>
          <a:bodyPr/>
          <a:lstStyle/>
          <a:p>
            <a:fld id="{A3DA3D6A-6DDB-44AC-922F-0D6A3F925C34}" type="slidenum">
              <a:rPr lang="en-US" smtClean="0"/>
              <a:pPr/>
              <a:t>17</a:t>
            </a:fld>
            <a:endParaRPr lang="en-US" dirty="0"/>
          </a:p>
        </p:txBody>
      </p:sp>
      <p:sp>
        <p:nvSpPr>
          <p:cNvPr id="10" name="Rectangle 9">
            <a:extLst>
              <a:ext uri="{FF2B5EF4-FFF2-40B4-BE49-F238E27FC236}">
                <a16:creationId xmlns:a16="http://schemas.microsoft.com/office/drawing/2014/main" id="{346F9048-3381-DD3A-366C-8DDC20409EC8}"/>
              </a:ext>
            </a:extLst>
          </p:cNvPr>
          <p:cNvSpPr>
            <a:spLocks/>
          </p:cNvSpPr>
          <p:nvPr userDrawn="1"/>
        </p:nvSpPr>
        <p:spPr>
          <a:xfrm>
            <a:off x="640" y="-1"/>
            <a:ext cx="4206235" cy="6858001"/>
          </a:xfrm>
          <a:prstGeom prst="rect">
            <a:avLst/>
          </a:prstGeom>
          <a:solidFill>
            <a:schemeClr val="tx1">
              <a:alpha val="5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4706819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wipe(left)">
                                      <p:cBhvr>
                                        <p:cTn id="7" dur="1000"/>
                                        <p:tgtEl>
                                          <p:spTgt spid="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8">
                                            <p:txEl>
                                              <p:pRg st="1" end="1"/>
                                            </p:txEl>
                                          </p:spTgt>
                                        </p:tgtEl>
                                        <p:attrNameLst>
                                          <p:attrName>style.visibility</p:attrName>
                                        </p:attrNameLst>
                                      </p:cBhvr>
                                      <p:to>
                                        <p:strVal val="visible"/>
                                      </p:to>
                                    </p:set>
                                    <p:animEffect transition="in" filter="wipe(left)">
                                      <p:cBhvr>
                                        <p:cTn id="12" dur="1000"/>
                                        <p:tgtEl>
                                          <p:spTgt spid="8">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8">
                                            <p:txEl>
                                              <p:pRg st="2" end="2"/>
                                            </p:txEl>
                                          </p:spTgt>
                                        </p:tgtEl>
                                        <p:attrNameLst>
                                          <p:attrName>style.visibility</p:attrName>
                                        </p:attrNameLst>
                                      </p:cBhvr>
                                      <p:to>
                                        <p:strVal val="visible"/>
                                      </p:to>
                                    </p:set>
                                    <p:animEffect transition="in" filter="wipe(left)">
                                      <p:cBhvr>
                                        <p:cTn id="17" dur="1000"/>
                                        <p:tgtEl>
                                          <p:spTgt spid="8">
                                            <p:txEl>
                                              <p:pRg st="2" end="2"/>
                                            </p:txEl>
                                          </p:spTgt>
                                        </p:tgtEl>
                                      </p:cBhvr>
                                    </p:animEffect>
                                  </p:childTnLst>
                                </p:cTn>
                              </p:par>
                              <p:par>
                                <p:cTn id="18" presetID="22" presetClass="entr" presetSubtype="8" fill="hold" nodeType="withEffect">
                                  <p:stCondLst>
                                    <p:cond delay="0"/>
                                  </p:stCondLst>
                                  <p:childTnLst>
                                    <p:set>
                                      <p:cBhvr>
                                        <p:cTn id="19" dur="1" fill="hold">
                                          <p:stCondLst>
                                            <p:cond delay="0"/>
                                          </p:stCondLst>
                                        </p:cTn>
                                        <p:tgtEl>
                                          <p:spTgt spid="8">
                                            <p:txEl>
                                              <p:pRg st="3" end="3"/>
                                            </p:txEl>
                                          </p:spTgt>
                                        </p:tgtEl>
                                        <p:attrNameLst>
                                          <p:attrName>style.visibility</p:attrName>
                                        </p:attrNameLst>
                                      </p:cBhvr>
                                      <p:to>
                                        <p:strVal val="visible"/>
                                      </p:to>
                                    </p:set>
                                    <p:animEffect transition="in" filter="wipe(left)">
                                      <p:cBhvr>
                                        <p:cTn id="20" dur="1000"/>
                                        <p:tgtEl>
                                          <p:spTgt spid="8">
                                            <p:txEl>
                                              <p:pRg st="3" end="3"/>
                                            </p:txEl>
                                          </p:spTgt>
                                        </p:tgtEl>
                                      </p:cBhvr>
                                    </p:animEffect>
                                  </p:childTnLst>
                                </p:cTn>
                              </p:par>
                              <p:par>
                                <p:cTn id="21" presetID="22" presetClass="entr" presetSubtype="8" fill="hold" nodeType="withEffect">
                                  <p:stCondLst>
                                    <p:cond delay="0"/>
                                  </p:stCondLst>
                                  <p:childTnLst>
                                    <p:set>
                                      <p:cBhvr>
                                        <p:cTn id="22" dur="1" fill="hold">
                                          <p:stCondLst>
                                            <p:cond delay="0"/>
                                          </p:stCondLst>
                                        </p:cTn>
                                        <p:tgtEl>
                                          <p:spTgt spid="8">
                                            <p:txEl>
                                              <p:pRg st="4" end="4"/>
                                            </p:txEl>
                                          </p:spTgt>
                                        </p:tgtEl>
                                        <p:attrNameLst>
                                          <p:attrName>style.visibility</p:attrName>
                                        </p:attrNameLst>
                                      </p:cBhvr>
                                      <p:to>
                                        <p:strVal val="visible"/>
                                      </p:to>
                                    </p:set>
                                    <p:animEffect transition="in" filter="wipe(left)">
                                      <p:cBhvr>
                                        <p:cTn id="23" dur="1000"/>
                                        <p:tgtEl>
                                          <p:spTgt spid="8">
                                            <p:txEl>
                                              <p:pRg st="4" end="4"/>
                                            </p:txEl>
                                          </p:spTgt>
                                        </p:tgtEl>
                                      </p:cBhvr>
                                    </p:animEffect>
                                  </p:childTnLst>
                                </p:cTn>
                              </p:par>
                              <p:par>
                                <p:cTn id="24" presetID="22" presetClass="entr" presetSubtype="8" fill="hold" nodeType="withEffect">
                                  <p:stCondLst>
                                    <p:cond delay="0"/>
                                  </p:stCondLst>
                                  <p:childTnLst>
                                    <p:set>
                                      <p:cBhvr>
                                        <p:cTn id="25" dur="1" fill="hold">
                                          <p:stCondLst>
                                            <p:cond delay="0"/>
                                          </p:stCondLst>
                                        </p:cTn>
                                        <p:tgtEl>
                                          <p:spTgt spid="8">
                                            <p:txEl>
                                              <p:pRg st="5" end="5"/>
                                            </p:txEl>
                                          </p:spTgt>
                                        </p:tgtEl>
                                        <p:attrNameLst>
                                          <p:attrName>style.visibility</p:attrName>
                                        </p:attrNameLst>
                                      </p:cBhvr>
                                      <p:to>
                                        <p:strVal val="visible"/>
                                      </p:to>
                                    </p:set>
                                    <p:animEffect transition="in" filter="wipe(left)">
                                      <p:cBhvr>
                                        <p:cTn id="26" dur="1000"/>
                                        <p:tgtEl>
                                          <p:spTgt spid="8">
                                            <p:txEl>
                                              <p:pRg st="5" end="5"/>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8" fill="hold" nodeType="clickEffect">
                                  <p:stCondLst>
                                    <p:cond delay="0"/>
                                  </p:stCondLst>
                                  <p:childTnLst>
                                    <p:set>
                                      <p:cBhvr>
                                        <p:cTn id="30" dur="1" fill="hold">
                                          <p:stCondLst>
                                            <p:cond delay="0"/>
                                          </p:stCondLst>
                                        </p:cTn>
                                        <p:tgtEl>
                                          <p:spTgt spid="8">
                                            <p:txEl>
                                              <p:pRg st="6" end="6"/>
                                            </p:txEl>
                                          </p:spTgt>
                                        </p:tgtEl>
                                        <p:attrNameLst>
                                          <p:attrName>style.visibility</p:attrName>
                                        </p:attrNameLst>
                                      </p:cBhvr>
                                      <p:to>
                                        <p:strVal val="visible"/>
                                      </p:to>
                                    </p:set>
                                    <p:animEffect transition="in" filter="wipe(left)">
                                      <p:cBhvr>
                                        <p:cTn id="31" dur="1000"/>
                                        <p:tgtEl>
                                          <p:spTgt spid="8">
                                            <p:txEl>
                                              <p:pRg st="6" end="6"/>
                                            </p:txEl>
                                          </p:spTgt>
                                        </p:tgtEl>
                                      </p:cBhvr>
                                    </p:animEffect>
                                  </p:childTnLst>
                                </p:cTn>
                              </p:par>
                              <p:par>
                                <p:cTn id="32" presetID="22" presetClass="entr" presetSubtype="8" fill="hold" nodeType="withEffect">
                                  <p:stCondLst>
                                    <p:cond delay="0"/>
                                  </p:stCondLst>
                                  <p:childTnLst>
                                    <p:set>
                                      <p:cBhvr>
                                        <p:cTn id="33" dur="1" fill="hold">
                                          <p:stCondLst>
                                            <p:cond delay="0"/>
                                          </p:stCondLst>
                                        </p:cTn>
                                        <p:tgtEl>
                                          <p:spTgt spid="8">
                                            <p:txEl>
                                              <p:pRg st="7" end="7"/>
                                            </p:txEl>
                                          </p:spTgt>
                                        </p:tgtEl>
                                        <p:attrNameLst>
                                          <p:attrName>style.visibility</p:attrName>
                                        </p:attrNameLst>
                                      </p:cBhvr>
                                      <p:to>
                                        <p:strVal val="visible"/>
                                      </p:to>
                                    </p:set>
                                    <p:animEffect transition="in" filter="wipe(left)">
                                      <p:cBhvr>
                                        <p:cTn id="34" dur="1000"/>
                                        <p:tgtEl>
                                          <p:spTgt spid="8">
                                            <p:txEl>
                                              <p:pRg st="7" end="7"/>
                                            </p:txEl>
                                          </p:spTgt>
                                        </p:tgtEl>
                                      </p:cBhvr>
                                    </p:animEffect>
                                  </p:childTnLst>
                                </p:cTn>
                              </p:par>
                              <p:par>
                                <p:cTn id="35" presetID="22" presetClass="entr" presetSubtype="8" fill="hold" nodeType="withEffect">
                                  <p:stCondLst>
                                    <p:cond delay="0"/>
                                  </p:stCondLst>
                                  <p:childTnLst>
                                    <p:set>
                                      <p:cBhvr>
                                        <p:cTn id="36" dur="1" fill="hold">
                                          <p:stCondLst>
                                            <p:cond delay="0"/>
                                          </p:stCondLst>
                                        </p:cTn>
                                        <p:tgtEl>
                                          <p:spTgt spid="8">
                                            <p:txEl>
                                              <p:pRg st="8" end="8"/>
                                            </p:txEl>
                                          </p:spTgt>
                                        </p:tgtEl>
                                        <p:attrNameLst>
                                          <p:attrName>style.visibility</p:attrName>
                                        </p:attrNameLst>
                                      </p:cBhvr>
                                      <p:to>
                                        <p:strVal val="visible"/>
                                      </p:to>
                                    </p:set>
                                    <p:animEffect transition="in" filter="wipe(left)">
                                      <p:cBhvr>
                                        <p:cTn id="37" dur="1000"/>
                                        <p:tgtEl>
                                          <p:spTgt spid="8">
                                            <p:txEl>
                                              <p:pRg st="8" end="8"/>
                                            </p:txEl>
                                          </p:spTgt>
                                        </p:tgtEl>
                                      </p:cBhvr>
                                    </p:animEffect>
                                  </p:childTnLst>
                                </p:cTn>
                              </p:par>
                              <p:par>
                                <p:cTn id="38" presetID="22" presetClass="entr" presetSubtype="8" fill="hold" nodeType="withEffect">
                                  <p:stCondLst>
                                    <p:cond delay="0"/>
                                  </p:stCondLst>
                                  <p:childTnLst>
                                    <p:set>
                                      <p:cBhvr>
                                        <p:cTn id="39" dur="1" fill="hold">
                                          <p:stCondLst>
                                            <p:cond delay="0"/>
                                          </p:stCondLst>
                                        </p:cTn>
                                        <p:tgtEl>
                                          <p:spTgt spid="8">
                                            <p:txEl>
                                              <p:pRg st="9" end="9"/>
                                            </p:txEl>
                                          </p:spTgt>
                                        </p:tgtEl>
                                        <p:attrNameLst>
                                          <p:attrName>style.visibility</p:attrName>
                                        </p:attrNameLst>
                                      </p:cBhvr>
                                      <p:to>
                                        <p:strVal val="visible"/>
                                      </p:to>
                                    </p:set>
                                    <p:animEffect transition="in" filter="wipe(left)">
                                      <p:cBhvr>
                                        <p:cTn id="40" dur="1000"/>
                                        <p:tgtEl>
                                          <p:spTgt spid="8">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F848F5FB-30A2-0E06-3E71-D833E0D149FB}"/>
              </a:ext>
            </a:extLst>
          </p:cNvPr>
          <p:cNvSpPr>
            <a:spLocks noGrp="1"/>
          </p:cNvSpPr>
          <p:nvPr>
            <p:ph idx="1"/>
          </p:nvPr>
        </p:nvSpPr>
        <p:spPr>
          <a:xfrm>
            <a:off x="4847146" y="1368425"/>
            <a:ext cx="6275962" cy="3709413"/>
          </a:xfrm>
        </p:spPr>
        <p:txBody>
          <a:bodyPr/>
          <a:lstStyle/>
          <a:p>
            <a:pPr>
              <a:buClr>
                <a:schemeClr val="accent3">
                  <a:lumMod val="75000"/>
                </a:schemeClr>
              </a:buClr>
            </a:pPr>
            <a:r>
              <a:rPr lang="en-US" dirty="0"/>
              <a:t>ASAP, report it to the police</a:t>
            </a:r>
          </a:p>
          <a:p>
            <a:pPr>
              <a:buClr>
                <a:schemeClr val="accent3">
                  <a:lumMod val="75000"/>
                </a:schemeClr>
              </a:buClr>
            </a:pPr>
            <a:r>
              <a:rPr lang="en-US" dirty="0"/>
              <a:t>File a complaint with the Federal Trade Commission</a:t>
            </a:r>
          </a:p>
          <a:p>
            <a:pPr lvl="1">
              <a:spcBef>
                <a:spcPts val="600"/>
              </a:spcBef>
              <a:buClr>
                <a:schemeClr val="accent3">
                  <a:lumMod val="75000"/>
                </a:schemeClr>
              </a:buClr>
            </a:pPr>
            <a:r>
              <a:rPr lang="en-US" i="0" u="sng" dirty="0">
                <a:solidFill>
                  <a:schemeClr val="tx1"/>
                </a:solidFill>
                <a:hlinkClick r:id="rId3">
                  <a:extLst>
                    <a:ext uri="{A12FA001-AC4F-418D-AE19-62706E023703}">
                      <ahyp:hlinkClr xmlns:ahyp="http://schemas.microsoft.com/office/drawing/2018/hyperlinkcolor" val="tx"/>
                    </a:ext>
                  </a:extLst>
                </a:hlinkClick>
              </a:rPr>
              <a:t>www.identitytheft.gov</a:t>
            </a:r>
            <a:endParaRPr lang="en-US" i="0" u="sng" dirty="0">
              <a:solidFill>
                <a:schemeClr val="tx1"/>
              </a:solidFill>
            </a:endParaRPr>
          </a:p>
          <a:p>
            <a:pPr>
              <a:buClr>
                <a:schemeClr val="accent3">
                  <a:lumMod val="75000"/>
                </a:schemeClr>
              </a:buClr>
            </a:pPr>
            <a:r>
              <a:rPr lang="en-US" dirty="0"/>
              <a:t>Submit a fraud alert with the credit bureaus</a:t>
            </a:r>
          </a:p>
          <a:p>
            <a:pPr>
              <a:buClr>
                <a:schemeClr val="accent3">
                  <a:lumMod val="75000"/>
                </a:schemeClr>
              </a:buClr>
            </a:pPr>
            <a:r>
              <a:rPr lang="en-US" dirty="0"/>
              <a:t>Notify your creditors</a:t>
            </a:r>
          </a:p>
          <a:p>
            <a:pPr>
              <a:buClr>
                <a:schemeClr val="accent3">
                  <a:lumMod val="75000"/>
                </a:schemeClr>
              </a:buClr>
            </a:pPr>
            <a:r>
              <a:rPr lang="en-US" dirty="0"/>
              <a:t>Dispute any unauthorized transactions</a:t>
            </a:r>
          </a:p>
          <a:p>
            <a:pPr>
              <a:buClr>
                <a:schemeClr val="accent3">
                  <a:lumMod val="75000"/>
                </a:schemeClr>
              </a:buClr>
            </a:pPr>
            <a:r>
              <a:rPr lang="en-US" dirty="0"/>
              <a:t>Closely review your financial records every month until the issue is resolved</a:t>
            </a:r>
          </a:p>
          <a:p>
            <a:pPr>
              <a:buClr>
                <a:schemeClr val="accent3">
                  <a:lumMod val="75000"/>
                </a:schemeClr>
              </a:buClr>
            </a:pPr>
            <a:endParaRPr lang="en-US" dirty="0"/>
          </a:p>
        </p:txBody>
      </p:sp>
      <p:pic>
        <p:nvPicPr>
          <p:cNvPr id="8" name="Picture Placeholder 7" descr="A person using a computer&#10;&#10;AI-generated content may be incorrect.">
            <a:extLst>
              <a:ext uri="{FF2B5EF4-FFF2-40B4-BE49-F238E27FC236}">
                <a16:creationId xmlns:a16="http://schemas.microsoft.com/office/drawing/2014/main" id="{CF3821F5-1EA5-2365-341E-F85255052A40}"/>
              </a:ext>
            </a:extLst>
          </p:cNvPr>
          <p:cNvPicPr>
            <a:picLocks noGrp="1" noChangeAspect="1"/>
          </p:cNvPicPr>
          <p:nvPr>
            <p:ph type="pic" sz="quarter" idx="13"/>
          </p:nvPr>
        </p:nvPicPr>
        <p:blipFill>
          <a:blip r:embed="rId4">
            <a:extLst>
              <a:ext uri="{28A0092B-C50C-407E-A947-70E740481C1C}">
                <a14:useLocalDpi xmlns:a14="http://schemas.microsoft.com/office/drawing/2010/main" val="0"/>
              </a:ext>
            </a:extLst>
          </a:blip>
          <a:srcRect l="14826" r="14826"/>
          <a:stretch>
            <a:fillRect/>
          </a:stretch>
        </p:blipFill>
        <p:spPr>
          <a:xfrm>
            <a:off x="0" y="0"/>
            <a:ext cx="4206875" cy="6858000"/>
          </a:xfrm>
        </p:spPr>
      </p:pic>
      <p:sp>
        <p:nvSpPr>
          <p:cNvPr id="4" name="Title 3">
            <a:extLst>
              <a:ext uri="{FF2B5EF4-FFF2-40B4-BE49-F238E27FC236}">
                <a16:creationId xmlns:a16="http://schemas.microsoft.com/office/drawing/2014/main" id="{3DCC42B9-EF1C-4033-D3EE-B41D04FB24EC}"/>
              </a:ext>
            </a:extLst>
          </p:cNvPr>
          <p:cNvSpPr>
            <a:spLocks noGrp="1"/>
          </p:cNvSpPr>
          <p:nvPr>
            <p:ph type="title"/>
          </p:nvPr>
        </p:nvSpPr>
        <p:spPr/>
        <p:txBody>
          <a:bodyPr/>
          <a:lstStyle/>
          <a:p>
            <a:r>
              <a:rPr lang="en-US" sz="3000" dirty="0">
                <a:latin typeface="+mj-lt"/>
              </a:rPr>
              <a:t>What To Do If Your Identity Gets Stolen</a:t>
            </a:r>
            <a:endParaRPr lang="en-US" dirty="0"/>
          </a:p>
        </p:txBody>
      </p:sp>
      <p:sp>
        <p:nvSpPr>
          <p:cNvPr id="3" name="Slide Number Placeholder 2">
            <a:extLst>
              <a:ext uri="{FF2B5EF4-FFF2-40B4-BE49-F238E27FC236}">
                <a16:creationId xmlns:a16="http://schemas.microsoft.com/office/drawing/2014/main" id="{06139068-EFED-8033-6304-EA6350EC1AE9}"/>
              </a:ext>
            </a:extLst>
          </p:cNvPr>
          <p:cNvSpPr>
            <a:spLocks noGrp="1"/>
          </p:cNvSpPr>
          <p:nvPr>
            <p:ph type="sldNum" sz="quarter" idx="15"/>
          </p:nvPr>
        </p:nvSpPr>
        <p:spPr/>
        <p:txBody>
          <a:bodyPr/>
          <a:lstStyle/>
          <a:p>
            <a:fld id="{A3DA3D6A-6DDB-44AC-922F-0D6A3F925C34}" type="slidenum">
              <a:rPr lang="en-US" smtClean="0"/>
              <a:pPr/>
              <a:t>18</a:t>
            </a:fld>
            <a:endParaRPr lang="en-US" dirty="0"/>
          </a:p>
        </p:txBody>
      </p:sp>
      <p:sp>
        <p:nvSpPr>
          <p:cNvPr id="9" name="Rectangle 8">
            <a:extLst>
              <a:ext uri="{FF2B5EF4-FFF2-40B4-BE49-F238E27FC236}">
                <a16:creationId xmlns:a16="http://schemas.microsoft.com/office/drawing/2014/main" id="{A6EABC80-7619-7A7F-9108-0DDB9776AA9A}"/>
              </a:ext>
            </a:extLst>
          </p:cNvPr>
          <p:cNvSpPr>
            <a:spLocks/>
          </p:cNvSpPr>
          <p:nvPr/>
        </p:nvSpPr>
        <p:spPr>
          <a:xfrm>
            <a:off x="640" y="-1"/>
            <a:ext cx="4206235" cy="6858001"/>
          </a:xfrm>
          <a:prstGeom prst="rect">
            <a:avLst/>
          </a:prstGeom>
          <a:solidFill>
            <a:schemeClr val="tx1">
              <a:alpha val="5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4410604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wipe(left)">
                                      <p:cBhvr>
                                        <p:cTn id="7" dur="10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wipe(left)">
                                      <p:cBhvr>
                                        <p:cTn id="12" dur="1000"/>
                                        <p:tgtEl>
                                          <p:spTgt spid="2">
                                            <p:txEl>
                                              <p:pRg st="1" end="1"/>
                                            </p:txEl>
                                          </p:spTgt>
                                        </p:tgtEl>
                                      </p:cBhvr>
                                    </p:animEffect>
                                  </p:childTnLst>
                                </p:cTn>
                              </p:par>
                              <p:par>
                                <p:cTn id="13" presetID="22" presetClass="entr" presetSubtype="8" fill="hold" nodeType="withEffect">
                                  <p:stCondLst>
                                    <p:cond delay="0"/>
                                  </p:stCondLst>
                                  <p:childTnLst>
                                    <p:set>
                                      <p:cBhvr>
                                        <p:cTn id="14" dur="1" fill="hold">
                                          <p:stCondLst>
                                            <p:cond delay="0"/>
                                          </p:stCondLst>
                                        </p:cTn>
                                        <p:tgtEl>
                                          <p:spTgt spid="2">
                                            <p:txEl>
                                              <p:pRg st="2" end="2"/>
                                            </p:txEl>
                                          </p:spTgt>
                                        </p:tgtEl>
                                        <p:attrNameLst>
                                          <p:attrName>style.visibility</p:attrName>
                                        </p:attrNameLst>
                                      </p:cBhvr>
                                      <p:to>
                                        <p:strVal val="visible"/>
                                      </p:to>
                                    </p:set>
                                    <p:animEffect transition="in" filter="wipe(left)">
                                      <p:cBhvr>
                                        <p:cTn id="15" dur="1000"/>
                                        <p:tgtEl>
                                          <p:spTgt spid="2">
                                            <p:txEl>
                                              <p:pRg st="2" end="2"/>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8" fill="hold" nodeType="clickEffect">
                                  <p:stCondLst>
                                    <p:cond delay="0"/>
                                  </p:stCondLst>
                                  <p:childTnLst>
                                    <p:set>
                                      <p:cBhvr>
                                        <p:cTn id="19" dur="1" fill="hold">
                                          <p:stCondLst>
                                            <p:cond delay="0"/>
                                          </p:stCondLst>
                                        </p:cTn>
                                        <p:tgtEl>
                                          <p:spTgt spid="2">
                                            <p:txEl>
                                              <p:pRg st="3" end="3"/>
                                            </p:txEl>
                                          </p:spTgt>
                                        </p:tgtEl>
                                        <p:attrNameLst>
                                          <p:attrName>style.visibility</p:attrName>
                                        </p:attrNameLst>
                                      </p:cBhvr>
                                      <p:to>
                                        <p:strVal val="visible"/>
                                      </p:to>
                                    </p:set>
                                    <p:animEffect transition="in" filter="wipe(left)">
                                      <p:cBhvr>
                                        <p:cTn id="20" dur="1000"/>
                                        <p:tgtEl>
                                          <p:spTgt spid="2">
                                            <p:txEl>
                                              <p:pRg st="3" end="3"/>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8" fill="hold" nodeType="clickEffect">
                                  <p:stCondLst>
                                    <p:cond delay="0"/>
                                  </p:stCondLst>
                                  <p:childTnLst>
                                    <p:set>
                                      <p:cBhvr>
                                        <p:cTn id="24" dur="1" fill="hold">
                                          <p:stCondLst>
                                            <p:cond delay="0"/>
                                          </p:stCondLst>
                                        </p:cTn>
                                        <p:tgtEl>
                                          <p:spTgt spid="2">
                                            <p:txEl>
                                              <p:pRg st="4" end="4"/>
                                            </p:txEl>
                                          </p:spTgt>
                                        </p:tgtEl>
                                        <p:attrNameLst>
                                          <p:attrName>style.visibility</p:attrName>
                                        </p:attrNameLst>
                                      </p:cBhvr>
                                      <p:to>
                                        <p:strVal val="visible"/>
                                      </p:to>
                                    </p:set>
                                    <p:animEffect transition="in" filter="wipe(left)">
                                      <p:cBhvr>
                                        <p:cTn id="25" dur="1000"/>
                                        <p:tgtEl>
                                          <p:spTgt spid="2">
                                            <p:txEl>
                                              <p:pRg st="4" end="4"/>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8" fill="hold" nodeType="clickEffect">
                                  <p:stCondLst>
                                    <p:cond delay="0"/>
                                  </p:stCondLst>
                                  <p:childTnLst>
                                    <p:set>
                                      <p:cBhvr>
                                        <p:cTn id="29" dur="1" fill="hold">
                                          <p:stCondLst>
                                            <p:cond delay="0"/>
                                          </p:stCondLst>
                                        </p:cTn>
                                        <p:tgtEl>
                                          <p:spTgt spid="2">
                                            <p:txEl>
                                              <p:pRg st="5" end="5"/>
                                            </p:txEl>
                                          </p:spTgt>
                                        </p:tgtEl>
                                        <p:attrNameLst>
                                          <p:attrName>style.visibility</p:attrName>
                                        </p:attrNameLst>
                                      </p:cBhvr>
                                      <p:to>
                                        <p:strVal val="visible"/>
                                      </p:to>
                                    </p:set>
                                    <p:animEffect transition="in" filter="wipe(left)">
                                      <p:cBhvr>
                                        <p:cTn id="30" dur="1000"/>
                                        <p:tgtEl>
                                          <p:spTgt spid="2">
                                            <p:txEl>
                                              <p:pRg st="5" end="5"/>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8" fill="hold" nodeType="clickEffect">
                                  <p:stCondLst>
                                    <p:cond delay="0"/>
                                  </p:stCondLst>
                                  <p:childTnLst>
                                    <p:set>
                                      <p:cBhvr>
                                        <p:cTn id="34" dur="1" fill="hold">
                                          <p:stCondLst>
                                            <p:cond delay="0"/>
                                          </p:stCondLst>
                                        </p:cTn>
                                        <p:tgtEl>
                                          <p:spTgt spid="2">
                                            <p:txEl>
                                              <p:pRg st="6" end="6"/>
                                            </p:txEl>
                                          </p:spTgt>
                                        </p:tgtEl>
                                        <p:attrNameLst>
                                          <p:attrName>style.visibility</p:attrName>
                                        </p:attrNameLst>
                                      </p:cBhvr>
                                      <p:to>
                                        <p:strVal val="visible"/>
                                      </p:to>
                                    </p:set>
                                    <p:animEffect transition="in" filter="wipe(left)">
                                      <p:cBhvr>
                                        <p:cTn id="35" dur="1000"/>
                                        <p:tgtEl>
                                          <p:spTgt spid="2">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050"/>
          <p:cNvSpPr>
            <a:spLocks noGrp="1" noChangeArrowheads="1"/>
          </p:cNvSpPr>
          <p:nvPr>
            <p:ph type="title"/>
          </p:nvPr>
        </p:nvSpPr>
        <p:spPr/>
        <p:txBody>
          <a:bodyPr>
            <a:noAutofit/>
          </a:bodyPr>
          <a:lstStyle/>
          <a:p>
            <a:r>
              <a:rPr lang="en-US" sz="3000" dirty="0">
                <a:latin typeface="+mj-lt"/>
              </a:rPr>
              <a:t>How To “Freeze” Your Credit</a:t>
            </a:r>
            <a:endParaRPr lang="en-US" dirty="0"/>
          </a:p>
        </p:txBody>
      </p:sp>
      <p:grpSp>
        <p:nvGrpSpPr>
          <p:cNvPr id="2" name="Group 1">
            <a:extLst>
              <a:ext uri="{FF2B5EF4-FFF2-40B4-BE49-F238E27FC236}">
                <a16:creationId xmlns:a16="http://schemas.microsoft.com/office/drawing/2014/main" id="{938232B8-409D-C9DE-E16B-22556754C404}"/>
              </a:ext>
            </a:extLst>
          </p:cNvPr>
          <p:cNvGrpSpPr/>
          <p:nvPr/>
        </p:nvGrpSpPr>
        <p:grpSpPr>
          <a:xfrm>
            <a:off x="2080230" y="5257610"/>
            <a:ext cx="8316768" cy="482463"/>
            <a:chOff x="2080230" y="5257610"/>
            <a:chExt cx="8316768" cy="482463"/>
          </a:xfrm>
        </p:grpSpPr>
        <p:cxnSp>
          <p:nvCxnSpPr>
            <p:cNvPr id="15" name="Straight Connector 14">
              <a:extLst>
                <a:ext uri="{FF2B5EF4-FFF2-40B4-BE49-F238E27FC236}">
                  <a16:creationId xmlns:a16="http://schemas.microsoft.com/office/drawing/2014/main" id="{D1A08EC5-F627-47E1-9E4F-17738FC93231}"/>
                </a:ext>
              </a:extLst>
            </p:cNvPr>
            <p:cNvCxnSpPr>
              <a:cxnSpLocks/>
              <a:stCxn id="31" idx="6"/>
              <a:endCxn id="75" idx="6"/>
            </p:cNvCxnSpPr>
            <p:nvPr/>
          </p:nvCxnSpPr>
          <p:spPr>
            <a:xfrm>
              <a:off x="2481103" y="5522605"/>
              <a:ext cx="7915895" cy="10105"/>
            </a:xfrm>
            <a:prstGeom prst="line">
              <a:avLst/>
            </a:prstGeom>
            <a:ln w="38100">
              <a:gradFill>
                <a:gsLst>
                  <a:gs pos="0">
                    <a:schemeClr val="tx2"/>
                  </a:gs>
                  <a:gs pos="100000">
                    <a:schemeClr val="tx2">
                      <a:lumMod val="50000"/>
                    </a:schemeClr>
                  </a:gs>
                  <a:gs pos="51000">
                    <a:schemeClr val="tx2">
                      <a:lumMod val="75000"/>
                    </a:schemeClr>
                  </a:gs>
                </a:gsLst>
                <a:lin ang="0" scaled="0"/>
              </a:gradFill>
              <a:prstDash val="dash"/>
            </a:ln>
          </p:spPr>
          <p:style>
            <a:lnRef idx="1">
              <a:schemeClr val="accent1"/>
            </a:lnRef>
            <a:fillRef idx="0">
              <a:schemeClr val="accent1"/>
            </a:fillRef>
            <a:effectRef idx="0">
              <a:schemeClr val="accent1"/>
            </a:effectRef>
            <a:fontRef idx="minor">
              <a:schemeClr val="tx1"/>
            </a:fontRef>
          </p:style>
        </p:cxnSp>
        <p:sp>
          <p:nvSpPr>
            <p:cNvPr id="31" name="Oval 30">
              <a:extLst>
                <a:ext uri="{FF2B5EF4-FFF2-40B4-BE49-F238E27FC236}">
                  <a16:creationId xmlns:a16="http://schemas.microsoft.com/office/drawing/2014/main" id="{4525C610-718D-4ECD-88B4-D6E29D220A64}"/>
                </a:ext>
              </a:extLst>
            </p:cNvPr>
            <p:cNvSpPr/>
            <p:nvPr/>
          </p:nvSpPr>
          <p:spPr>
            <a:xfrm>
              <a:off x="2080230" y="5315242"/>
              <a:ext cx="400873" cy="414726"/>
            </a:xfrm>
            <a:prstGeom prst="ellipse">
              <a:avLst/>
            </a:prstGeom>
            <a:solidFill>
              <a:schemeClr val="bg1"/>
            </a:solidFill>
            <a:ln w="508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Oval 67">
              <a:extLst>
                <a:ext uri="{FF2B5EF4-FFF2-40B4-BE49-F238E27FC236}">
                  <a16:creationId xmlns:a16="http://schemas.microsoft.com/office/drawing/2014/main" id="{4525C610-718D-4ECD-88B4-D6E29D220A64}"/>
                </a:ext>
              </a:extLst>
            </p:cNvPr>
            <p:cNvSpPr/>
            <p:nvPr/>
          </p:nvSpPr>
          <p:spPr>
            <a:xfrm>
              <a:off x="6002783" y="5257610"/>
              <a:ext cx="400873" cy="414726"/>
            </a:xfrm>
            <a:prstGeom prst="ellipse">
              <a:avLst/>
            </a:prstGeom>
            <a:solidFill>
              <a:schemeClr val="bg1"/>
            </a:solidFill>
            <a:ln w="508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Oval 74">
              <a:extLst>
                <a:ext uri="{FF2B5EF4-FFF2-40B4-BE49-F238E27FC236}">
                  <a16:creationId xmlns:a16="http://schemas.microsoft.com/office/drawing/2014/main" id="{4525C610-718D-4ECD-88B4-D6E29D220A64}"/>
                </a:ext>
              </a:extLst>
            </p:cNvPr>
            <p:cNvSpPr/>
            <p:nvPr/>
          </p:nvSpPr>
          <p:spPr>
            <a:xfrm>
              <a:off x="9996125" y="5325347"/>
              <a:ext cx="400873" cy="414726"/>
            </a:xfrm>
            <a:prstGeom prst="ellipse">
              <a:avLst/>
            </a:prstGeom>
            <a:solidFill>
              <a:schemeClr val="bg1"/>
            </a:solidFill>
            <a:ln w="50800">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 name="Group 3">
            <a:extLst>
              <a:ext uri="{FF2B5EF4-FFF2-40B4-BE49-F238E27FC236}">
                <a16:creationId xmlns:a16="http://schemas.microsoft.com/office/drawing/2014/main" id="{142F551D-F96B-8ADC-80DC-815BB60D8DE6}"/>
              </a:ext>
            </a:extLst>
          </p:cNvPr>
          <p:cNvGrpSpPr/>
          <p:nvPr/>
        </p:nvGrpSpPr>
        <p:grpSpPr>
          <a:xfrm>
            <a:off x="350264" y="1478044"/>
            <a:ext cx="4226697" cy="3779567"/>
            <a:chOff x="350264" y="1478044"/>
            <a:chExt cx="4226697" cy="3779567"/>
          </a:xfrm>
        </p:grpSpPr>
        <p:grpSp>
          <p:nvGrpSpPr>
            <p:cNvPr id="3" name="Group 2">
              <a:extLst>
                <a:ext uri="{FF2B5EF4-FFF2-40B4-BE49-F238E27FC236}">
                  <a16:creationId xmlns:a16="http://schemas.microsoft.com/office/drawing/2014/main" id="{F8170897-BA43-9D3C-22E6-76D843CA701C}"/>
                </a:ext>
              </a:extLst>
            </p:cNvPr>
            <p:cNvGrpSpPr/>
            <p:nvPr/>
          </p:nvGrpSpPr>
          <p:grpSpPr>
            <a:xfrm>
              <a:off x="350264" y="1478044"/>
              <a:ext cx="3736517" cy="3779567"/>
              <a:chOff x="350264" y="1478044"/>
              <a:chExt cx="3736517" cy="3779567"/>
            </a:xfrm>
          </p:grpSpPr>
          <p:sp>
            <p:nvSpPr>
              <p:cNvPr id="14" name="Isosceles Triangle 13">
                <a:extLst>
                  <a:ext uri="{FF2B5EF4-FFF2-40B4-BE49-F238E27FC236}">
                    <a16:creationId xmlns:a16="http://schemas.microsoft.com/office/drawing/2014/main" id="{64154352-7FC4-46DC-8485-0C06300F40B2}"/>
                  </a:ext>
                </a:extLst>
              </p:cNvPr>
              <p:cNvSpPr/>
              <p:nvPr/>
            </p:nvSpPr>
            <p:spPr>
              <a:xfrm rot="10800000">
                <a:off x="2130076" y="4989000"/>
                <a:ext cx="301184" cy="268611"/>
              </a:xfrm>
              <a:prstGeom prst="triangle">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Rounded Corners 2">
                <a:extLst>
                  <a:ext uri="{FF2B5EF4-FFF2-40B4-BE49-F238E27FC236}">
                    <a16:creationId xmlns:a16="http://schemas.microsoft.com/office/drawing/2014/main" id="{5985EE48-3E6A-423B-AB69-5F53061A399A}"/>
                  </a:ext>
                </a:extLst>
              </p:cNvPr>
              <p:cNvSpPr/>
              <p:nvPr/>
            </p:nvSpPr>
            <p:spPr>
              <a:xfrm>
                <a:off x="350264" y="1478044"/>
                <a:ext cx="3736517" cy="3510953"/>
              </a:xfrm>
              <a:prstGeom prst="roundRect">
                <a:avLst>
                  <a:gd name="adj" fmla="val 5497"/>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solidFill>
                    <a:schemeClr val="tx1"/>
                  </a:solidFill>
                </a:endParaRPr>
              </a:p>
            </p:txBody>
          </p:sp>
          <p:sp>
            <p:nvSpPr>
              <p:cNvPr id="27" name="Rectangle: Rounded Corners 15">
                <a:extLst>
                  <a:ext uri="{FF2B5EF4-FFF2-40B4-BE49-F238E27FC236}">
                    <a16:creationId xmlns:a16="http://schemas.microsoft.com/office/drawing/2014/main" id="{99AB3537-914E-47AD-9341-4496795009DF}"/>
                  </a:ext>
                </a:extLst>
              </p:cNvPr>
              <p:cNvSpPr/>
              <p:nvPr/>
            </p:nvSpPr>
            <p:spPr>
              <a:xfrm>
                <a:off x="1158478" y="1676038"/>
                <a:ext cx="2038566" cy="619371"/>
              </a:xfrm>
              <a:prstGeom prst="roundRect">
                <a:avLst>
                  <a:gd name="adj" fmla="val 50000"/>
                </a:avLst>
              </a:prstGeom>
              <a:solidFill>
                <a:schemeClr val="bg1"/>
              </a:solidFill>
              <a:ln>
                <a:noFill/>
              </a:ln>
              <a:effectLst>
                <a:outerShdw blurRad="38100" dist="50800" dir="5400000" algn="t" rotWithShape="0">
                  <a:prstClr val="black">
                    <a:alpha val="1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2000" b="1" dirty="0">
                    <a:solidFill>
                      <a:srgbClr val="171717"/>
                    </a:solidFill>
                    <a:latin typeface="Open Sans" panose="020B0606030504020204" pitchFamily="34" charset="0"/>
                    <a:ea typeface="Open Sans" panose="020B0606030504020204" pitchFamily="34" charset="0"/>
                    <a:cs typeface="Open Sans" panose="020B0606030504020204" pitchFamily="34" charset="0"/>
                  </a:rPr>
                  <a:t>Step 1</a:t>
                </a:r>
              </a:p>
            </p:txBody>
          </p:sp>
        </p:grpSp>
        <p:sp>
          <p:nvSpPr>
            <p:cNvPr id="21" name="Rectangle 20">
              <a:extLst>
                <a:ext uri="{FF2B5EF4-FFF2-40B4-BE49-F238E27FC236}">
                  <a16:creationId xmlns:a16="http://schemas.microsoft.com/office/drawing/2014/main" id="{2533C316-6FDB-41DE-A71C-0C7BE628F408}"/>
                </a:ext>
              </a:extLst>
            </p:cNvPr>
            <p:cNvSpPr/>
            <p:nvPr/>
          </p:nvSpPr>
          <p:spPr>
            <a:xfrm>
              <a:off x="563944" y="2414310"/>
              <a:ext cx="4013017" cy="2262158"/>
            </a:xfrm>
            <a:prstGeom prst="rect">
              <a:avLst/>
            </a:prstGeom>
          </p:spPr>
          <p:txBody>
            <a:bodyPr wrap="square" lIns="0" rIns="0" anchor="t">
              <a:spAutoFit/>
            </a:bodyPr>
            <a:lstStyle/>
            <a:p>
              <a:pPr lvl="0">
                <a:buNone/>
              </a:pPr>
              <a:r>
                <a:rPr lang="en-US" b="1" dirty="0">
                  <a:solidFill>
                    <a:schemeClr val="bg1"/>
                  </a:solidFill>
                  <a:latin typeface="Lato Black" panose="020F0502020204030203" pitchFamily="34" charset="0"/>
                </a:rPr>
                <a:t>Go to the credit bureau websites </a:t>
              </a:r>
              <a:br>
                <a:rPr lang="en-US" dirty="0">
                  <a:solidFill>
                    <a:schemeClr val="bg1"/>
                  </a:solidFill>
                </a:rPr>
              </a:br>
              <a:r>
                <a:rPr lang="en-US" dirty="0">
                  <a:solidFill>
                    <a:schemeClr val="bg1"/>
                  </a:solidFill>
                </a:rPr>
                <a:t>and locate “security freeze” link.</a:t>
              </a:r>
            </a:p>
            <a:p>
              <a:pPr marL="171450" lvl="0" indent="-171450">
                <a:spcBef>
                  <a:spcPts val="600"/>
                </a:spcBef>
                <a:buNone/>
              </a:pPr>
              <a:r>
                <a:rPr lang="en-US" b="1" dirty="0">
                  <a:solidFill>
                    <a:schemeClr val="bg1"/>
                  </a:solidFill>
                </a:rPr>
                <a:t>- Equifax</a:t>
              </a:r>
              <a:r>
                <a:rPr lang="en-US" dirty="0">
                  <a:solidFill>
                    <a:schemeClr val="bg1"/>
                  </a:solidFill>
                </a:rPr>
                <a:t>: </a:t>
              </a:r>
              <a:r>
                <a:rPr lang="en-US" dirty="0">
                  <a:solidFill>
                    <a:schemeClr val="bg1"/>
                  </a:solidFill>
                  <a:hlinkClick r:id="rId3">
                    <a:extLst>
                      <a:ext uri="{A12FA001-AC4F-418D-AE19-62706E023703}">
                        <ahyp:hlinkClr xmlns:ahyp="http://schemas.microsoft.com/office/drawing/2018/hyperlinkcolor" val="tx"/>
                      </a:ext>
                    </a:extLst>
                  </a:hlinkClick>
                </a:rPr>
                <a:t>Equifax.com/personal/</a:t>
              </a:r>
              <a:br>
                <a:rPr lang="en-US" dirty="0">
                  <a:solidFill>
                    <a:schemeClr val="bg1"/>
                  </a:solidFill>
                  <a:hlinkClick r:id="rId3">
                    <a:extLst>
                      <a:ext uri="{A12FA001-AC4F-418D-AE19-62706E023703}">
                        <ahyp:hlinkClr xmlns:ahyp="http://schemas.microsoft.com/office/drawing/2018/hyperlinkcolor" val="tx"/>
                      </a:ext>
                    </a:extLst>
                  </a:hlinkClick>
                </a:rPr>
              </a:br>
              <a:r>
                <a:rPr lang="en-US" dirty="0">
                  <a:solidFill>
                    <a:schemeClr val="bg1"/>
                  </a:solidFill>
                  <a:hlinkClick r:id="rId3">
                    <a:extLst>
                      <a:ext uri="{A12FA001-AC4F-418D-AE19-62706E023703}">
                        <ahyp:hlinkClr xmlns:ahyp="http://schemas.microsoft.com/office/drawing/2018/hyperlinkcolor" val="tx"/>
                      </a:ext>
                    </a:extLst>
                  </a:hlinkClick>
                </a:rPr>
                <a:t>credit-report-services/</a:t>
              </a:r>
              <a:endParaRPr lang="en-US" dirty="0">
                <a:solidFill>
                  <a:schemeClr val="bg1"/>
                </a:solidFill>
              </a:endParaRPr>
            </a:p>
            <a:p>
              <a:pPr marL="171450" lvl="0" indent="-171450">
                <a:spcBef>
                  <a:spcPts val="600"/>
                </a:spcBef>
                <a:buNone/>
              </a:pPr>
              <a:r>
                <a:rPr lang="en-US" b="1" dirty="0">
                  <a:solidFill>
                    <a:schemeClr val="bg1"/>
                  </a:solidFill>
                </a:rPr>
                <a:t>- Experian</a:t>
              </a:r>
              <a:r>
                <a:rPr lang="en-US" dirty="0">
                  <a:solidFill>
                    <a:schemeClr val="bg1"/>
                  </a:solidFill>
                </a:rPr>
                <a:t>: </a:t>
              </a:r>
              <a:r>
                <a:rPr lang="en-US" dirty="0">
                  <a:solidFill>
                    <a:schemeClr val="bg1"/>
                  </a:solidFill>
                  <a:hlinkClick r:id="rId4">
                    <a:extLst>
                      <a:ext uri="{A12FA001-AC4F-418D-AE19-62706E023703}">
                        <ahyp:hlinkClr xmlns:ahyp="http://schemas.microsoft.com/office/drawing/2018/hyperlinkcolor" val="tx"/>
                      </a:ext>
                    </a:extLst>
                  </a:hlinkClick>
                </a:rPr>
                <a:t>Experian.com/freeze</a:t>
              </a:r>
              <a:endParaRPr lang="en-US" dirty="0">
                <a:solidFill>
                  <a:schemeClr val="bg1"/>
                </a:solidFill>
              </a:endParaRPr>
            </a:p>
            <a:p>
              <a:pPr marL="171450" lvl="0" indent="-171450">
                <a:spcBef>
                  <a:spcPts val="600"/>
                </a:spcBef>
                <a:buNone/>
              </a:pPr>
              <a:r>
                <a:rPr lang="en-US" b="1" dirty="0">
                  <a:solidFill>
                    <a:schemeClr val="bg1"/>
                  </a:solidFill>
                </a:rPr>
                <a:t>- TransUnion</a:t>
              </a:r>
              <a:r>
                <a:rPr lang="en-US" dirty="0">
                  <a:solidFill>
                    <a:schemeClr val="bg1"/>
                  </a:solidFill>
                </a:rPr>
                <a:t>: </a:t>
              </a:r>
              <a:r>
                <a:rPr lang="en-US" dirty="0">
                  <a:solidFill>
                    <a:schemeClr val="bg1"/>
                  </a:solidFill>
                  <a:hlinkClick r:id="rId5">
                    <a:extLst>
                      <a:ext uri="{A12FA001-AC4F-418D-AE19-62706E023703}">
                        <ahyp:hlinkClr xmlns:ahyp="http://schemas.microsoft.com/office/drawing/2018/hyperlinkcolor" val="tx"/>
                      </a:ext>
                    </a:extLst>
                  </a:hlinkClick>
                </a:rPr>
                <a:t>Transunion.com</a:t>
              </a:r>
              <a:br>
                <a:rPr lang="en-US" dirty="0">
                  <a:solidFill>
                    <a:schemeClr val="bg1"/>
                  </a:solidFill>
                  <a:hlinkClick r:id="rId5">
                    <a:extLst>
                      <a:ext uri="{A12FA001-AC4F-418D-AE19-62706E023703}">
                        <ahyp:hlinkClr xmlns:ahyp="http://schemas.microsoft.com/office/drawing/2018/hyperlinkcolor" val="tx"/>
                      </a:ext>
                    </a:extLst>
                  </a:hlinkClick>
                </a:rPr>
              </a:br>
              <a:r>
                <a:rPr lang="en-US" dirty="0">
                  <a:solidFill>
                    <a:schemeClr val="bg1"/>
                  </a:solidFill>
                  <a:hlinkClick r:id="rId5">
                    <a:extLst>
                      <a:ext uri="{A12FA001-AC4F-418D-AE19-62706E023703}">
                        <ahyp:hlinkClr xmlns:ahyp="http://schemas.microsoft.com/office/drawing/2018/hyperlinkcolor" val="tx"/>
                      </a:ext>
                    </a:extLst>
                  </a:hlinkClick>
                </a:rPr>
                <a:t>/credit-freeze </a:t>
              </a:r>
              <a:endParaRPr lang="en-US" dirty="0">
                <a:solidFill>
                  <a:schemeClr val="bg1"/>
                </a:solidFill>
              </a:endParaRPr>
            </a:p>
          </p:txBody>
        </p:sp>
      </p:grpSp>
      <p:grpSp>
        <p:nvGrpSpPr>
          <p:cNvPr id="5" name="Group 4">
            <a:extLst>
              <a:ext uri="{FF2B5EF4-FFF2-40B4-BE49-F238E27FC236}">
                <a16:creationId xmlns:a16="http://schemas.microsoft.com/office/drawing/2014/main" id="{46D1E921-2A54-A303-31D5-94B196B81A83}"/>
              </a:ext>
            </a:extLst>
          </p:cNvPr>
          <p:cNvGrpSpPr/>
          <p:nvPr/>
        </p:nvGrpSpPr>
        <p:grpSpPr>
          <a:xfrm>
            <a:off x="4316378" y="1436584"/>
            <a:ext cx="3680112" cy="3749462"/>
            <a:chOff x="4316378" y="1436584"/>
            <a:chExt cx="3680112" cy="3749462"/>
          </a:xfrm>
        </p:grpSpPr>
        <p:sp>
          <p:nvSpPr>
            <p:cNvPr id="62" name="Isosceles Triangle 61">
              <a:extLst>
                <a:ext uri="{FF2B5EF4-FFF2-40B4-BE49-F238E27FC236}">
                  <a16:creationId xmlns:a16="http://schemas.microsoft.com/office/drawing/2014/main" id="{64154352-7FC4-46DC-8485-0C06300F40B2}"/>
                </a:ext>
              </a:extLst>
            </p:cNvPr>
            <p:cNvSpPr/>
            <p:nvPr/>
          </p:nvSpPr>
          <p:spPr>
            <a:xfrm rot="10800000">
              <a:off x="6065916" y="4917435"/>
              <a:ext cx="301184" cy="268611"/>
            </a:xfrm>
            <a:prstGeom prst="triangle">
              <a:avLst/>
            </a:prstGeom>
            <a:solidFill>
              <a:schemeClr val="tx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Rounded Corners 2">
              <a:extLst>
                <a:ext uri="{FF2B5EF4-FFF2-40B4-BE49-F238E27FC236}">
                  <a16:creationId xmlns:a16="http://schemas.microsoft.com/office/drawing/2014/main" id="{5985EE48-3E6A-423B-AB69-5F53061A399A}"/>
                </a:ext>
              </a:extLst>
            </p:cNvPr>
            <p:cNvSpPr/>
            <p:nvPr/>
          </p:nvSpPr>
          <p:spPr>
            <a:xfrm>
              <a:off x="4316378" y="1436584"/>
              <a:ext cx="3680112" cy="3510953"/>
            </a:xfrm>
            <a:prstGeom prst="roundRect">
              <a:avLst>
                <a:gd name="adj" fmla="val 5497"/>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66" name="Rectangle: Rounded Corners 15">
              <a:extLst>
                <a:ext uri="{FF2B5EF4-FFF2-40B4-BE49-F238E27FC236}">
                  <a16:creationId xmlns:a16="http://schemas.microsoft.com/office/drawing/2014/main" id="{99AB3537-914E-47AD-9341-4496795009DF}"/>
                </a:ext>
              </a:extLst>
            </p:cNvPr>
            <p:cNvSpPr/>
            <p:nvPr/>
          </p:nvSpPr>
          <p:spPr>
            <a:xfrm>
              <a:off x="5166646" y="1679698"/>
              <a:ext cx="2038566" cy="619371"/>
            </a:xfrm>
            <a:prstGeom prst="roundRect">
              <a:avLst>
                <a:gd name="adj" fmla="val 50000"/>
              </a:avLst>
            </a:prstGeom>
            <a:solidFill>
              <a:schemeClr val="bg1"/>
            </a:solidFill>
            <a:ln>
              <a:noFill/>
            </a:ln>
            <a:effectLst>
              <a:outerShdw blurRad="38100" dist="50800" dir="5400000" algn="t" rotWithShape="0">
                <a:prstClr val="black">
                  <a:alpha val="1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2000" b="1" dirty="0">
                  <a:solidFill>
                    <a:srgbClr val="171717"/>
                  </a:solidFill>
                  <a:latin typeface="Open Sans" panose="020B0606030504020204" pitchFamily="34" charset="0"/>
                  <a:ea typeface="Open Sans" panose="020B0606030504020204" pitchFamily="34" charset="0"/>
                  <a:cs typeface="Open Sans" panose="020B0606030504020204" pitchFamily="34" charset="0"/>
                </a:rPr>
                <a:t>Step 2</a:t>
              </a:r>
            </a:p>
          </p:txBody>
        </p:sp>
        <p:sp>
          <p:nvSpPr>
            <p:cNvPr id="18" name="Rectangle 17">
              <a:extLst>
                <a:ext uri="{FF2B5EF4-FFF2-40B4-BE49-F238E27FC236}">
                  <a16:creationId xmlns:a16="http://schemas.microsoft.com/office/drawing/2014/main" id="{AEAD6B7E-DA8F-B9F2-6650-CB09C8839A36}"/>
                </a:ext>
              </a:extLst>
            </p:cNvPr>
            <p:cNvSpPr/>
            <p:nvPr/>
          </p:nvSpPr>
          <p:spPr>
            <a:xfrm>
              <a:off x="4788472" y="2414310"/>
              <a:ext cx="3026001" cy="1477328"/>
            </a:xfrm>
            <a:prstGeom prst="rect">
              <a:avLst/>
            </a:prstGeom>
          </p:spPr>
          <p:txBody>
            <a:bodyPr wrap="square" lIns="0" rIns="0" anchor="t">
              <a:spAutoFit/>
            </a:bodyPr>
            <a:lstStyle/>
            <a:p>
              <a:pPr marL="0" lvl="0">
                <a:buNone/>
              </a:pPr>
              <a:r>
                <a:rPr lang="en-US" b="1" dirty="0">
                  <a:solidFill>
                    <a:schemeClr val="bg1"/>
                  </a:solidFill>
                  <a:latin typeface="Lato Black" panose="020F0502020204030203" pitchFamily="34" charset="0"/>
                </a:rPr>
                <a:t>Select the security freeze option. </a:t>
              </a:r>
              <a:r>
                <a:rPr lang="en-US" i="0" dirty="0">
                  <a:solidFill>
                    <a:schemeClr val="bg1"/>
                  </a:solidFill>
                </a:rPr>
                <a:t>Or if you already have a freeze in place, temporarily “unfreeze” it or remove the freeze permanently.</a:t>
              </a:r>
              <a:endParaRPr lang="en-US" dirty="0">
                <a:solidFill>
                  <a:schemeClr val="bg1"/>
                </a:solidFill>
              </a:endParaRPr>
            </a:p>
          </p:txBody>
        </p:sp>
      </p:grpSp>
      <p:grpSp>
        <p:nvGrpSpPr>
          <p:cNvPr id="6" name="Group 5">
            <a:extLst>
              <a:ext uri="{FF2B5EF4-FFF2-40B4-BE49-F238E27FC236}">
                <a16:creationId xmlns:a16="http://schemas.microsoft.com/office/drawing/2014/main" id="{3309AF21-C3E4-2D1B-7758-5F0A2762B4C9}"/>
              </a:ext>
            </a:extLst>
          </p:cNvPr>
          <p:cNvGrpSpPr/>
          <p:nvPr/>
        </p:nvGrpSpPr>
        <p:grpSpPr>
          <a:xfrm>
            <a:off x="8226087" y="1455680"/>
            <a:ext cx="3680535" cy="3760468"/>
            <a:chOff x="8226087" y="1455680"/>
            <a:chExt cx="3680535" cy="3760468"/>
          </a:xfrm>
        </p:grpSpPr>
        <p:sp>
          <p:nvSpPr>
            <p:cNvPr id="69" name="Isosceles Triangle 68">
              <a:extLst>
                <a:ext uri="{FF2B5EF4-FFF2-40B4-BE49-F238E27FC236}">
                  <a16:creationId xmlns:a16="http://schemas.microsoft.com/office/drawing/2014/main" id="{64154352-7FC4-46DC-8485-0C06300F40B2}"/>
                </a:ext>
              </a:extLst>
            </p:cNvPr>
            <p:cNvSpPr/>
            <p:nvPr/>
          </p:nvSpPr>
          <p:spPr>
            <a:xfrm rot="10800000">
              <a:off x="10036824" y="4947537"/>
              <a:ext cx="301184" cy="268611"/>
            </a:xfrm>
            <a:prstGeom prst="triangle">
              <a:avLst/>
            </a:prstGeom>
            <a:solidFill>
              <a:schemeClr val="bg2">
                <a:lumMod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ectangle: Rounded Corners 2">
              <a:extLst>
                <a:ext uri="{FF2B5EF4-FFF2-40B4-BE49-F238E27FC236}">
                  <a16:creationId xmlns:a16="http://schemas.microsoft.com/office/drawing/2014/main" id="{5985EE48-3E6A-423B-AB69-5F53061A399A}"/>
                </a:ext>
              </a:extLst>
            </p:cNvPr>
            <p:cNvSpPr/>
            <p:nvPr/>
          </p:nvSpPr>
          <p:spPr>
            <a:xfrm>
              <a:off x="8226087" y="1455680"/>
              <a:ext cx="3680535" cy="3510953"/>
            </a:xfrm>
            <a:prstGeom prst="roundRect">
              <a:avLst>
                <a:gd name="adj" fmla="val 5497"/>
              </a:avLst>
            </a:prstGeom>
            <a:solidFill>
              <a:schemeClr val="tx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IN" dirty="0"/>
            </a:p>
          </p:txBody>
        </p:sp>
        <p:sp>
          <p:nvSpPr>
            <p:cNvPr id="73" name="Rectangle: Rounded Corners 15">
              <a:extLst>
                <a:ext uri="{FF2B5EF4-FFF2-40B4-BE49-F238E27FC236}">
                  <a16:creationId xmlns:a16="http://schemas.microsoft.com/office/drawing/2014/main" id="{99AB3537-914E-47AD-9341-4496795009DF}"/>
                </a:ext>
              </a:extLst>
            </p:cNvPr>
            <p:cNvSpPr/>
            <p:nvPr/>
          </p:nvSpPr>
          <p:spPr>
            <a:xfrm>
              <a:off x="9076531" y="1679698"/>
              <a:ext cx="2038566" cy="619371"/>
            </a:xfrm>
            <a:prstGeom prst="roundRect">
              <a:avLst>
                <a:gd name="adj" fmla="val 50000"/>
              </a:avLst>
            </a:prstGeom>
            <a:solidFill>
              <a:schemeClr val="bg1"/>
            </a:solidFill>
            <a:ln>
              <a:noFill/>
            </a:ln>
            <a:effectLst>
              <a:outerShdw blurRad="38100" dist="50800" dir="5400000" algn="t" rotWithShape="0">
                <a:prstClr val="black">
                  <a:alpha val="1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2000" b="1" dirty="0">
                  <a:solidFill>
                    <a:srgbClr val="171717"/>
                  </a:solidFill>
                  <a:latin typeface="Open Sans" panose="020B0606030504020204" pitchFamily="34" charset="0"/>
                  <a:ea typeface="Open Sans" panose="020B0606030504020204" pitchFamily="34" charset="0"/>
                  <a:cs typeface="Open Sans" panose="020B0606030504020204" pitchFamily="34" charset="0"/>
                </a:rPr>
                <a:t>Step 3</a:t>
              </a:r>
            </a:p>
          </p:txBody>
        </p:sp>
        <p:sp>
          <p:nvSpPr>
            <p:cNvPr id="24" name="Rectangle 23">
              <a:extLst>
                <a:ext uri="{FF2B5EF4-FFF2-40B4-BE49-F238E27FC236}">
                  <a16:creationId xmlns:a16="http://schemas.microsoft.com/office/drawing/2014/main" id="{42C64C34-3DC0-3043-A788-217F5009AD99}"/>
                </a:ext>
              </a:extLst>
            </p:cNvPr>
            <p:cNvSpPr/>
            <p:nvPr/>
          </p:nvSpPr>
          <p:spPr>
            <a:xfrm>
              <a:off x="8619977" y="2414310"/>
              <a:ext cx="3008079" cy="1754326"/>
            </a:xfrm>
            <a:prstGeom prst="rect">
              <a:avLst/>
            </a:prstGeom>
          </p:spPr>
          <p:txBody>
            <a:bodyPr wrap="square" lIns="0" rIns="0" anchor="t">
              <a:spAutoFit/>
            </a:bodyPr>
            <a:lstStyle/>
            <a:p>
              <a:pPr marL="0" lvl="0">
                <a:spcBef>
                  <a:spcPts val="600"/>
                </a:spcBef>
                <a:buNone/>
              </a:pPr>
              <a:r>
                <a:rPr lang="en-US" b="1" dirty="0">
                  <a:solidFill>
                    <a:schemeClr val="bg1"/>
                  </a:solidFill>
                  <a:latin typeface="Lato Black" panose="020F0502020204030203" pitchFamily="34" charset="0"/>
                </a:rPr>
                <a:t>Write down your PIN</a:t>
              </a:r>
              <a:r>
                <a:rPr lang="en-US" dirty="0">
                  <a:solidFill>
                    <a:schemeClr val="bg1"/>
                  </a:solidFill>
                </a:rPr>
                <a:t>, as you will need it to change the status of your freeze or unfreeze to get a loan for a new car or apply for a mortgage.</a:t>
              </a:r>
            </a:p>
          </p:txBody>
        </p:sp>
      </p:grpSp>
    </p:spTree>
    <p:extLst>
      <p:ext uri="{BB962C8B-B14F-4D97-AF65-F5344CB8AC3E}">
        <p14:creationId xmlns:p14="http://schemas.microsoft.com/office/powerpoint/2010/main" val="445206912"/>
      </p:ext>
    </p:extLst>
  </p:cSld>
  <p:clrMapOvr>
    <a:masterClrMapping/>
  </p:clrMapOvr>
  <p:transition>
    <p:cu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1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ipe(left)">
                                      <p:cBhvr>
                                        <p:cTn id="12" dur="10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wipe(left)">
                                      <p:cBhvr>
                                        <p:cTn id="17" dur="10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wipe(left)">
                                      <p:cBhvr>
                                        <p:cTn id="22"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Placeholder 5" descr="A person lying on the floor using a computer&#10;&#10;AI-generated content may be incorrect.">
            <a:extLst>
              <a:ext uri="{FF2B5EF4-FFF2-40B4-BE49-F238E27FC236}">
                <a16:creationId xmlns:a16="http://schemas.microsoft.com/office/drawing/2014/main" id="{2A0201FD-9CAD-E9E3-A0D2-7D557257B1C9}"/>
              </a:ext>
            </a:extLst>
          </p:cNvPr>
          <p:cNvPicPr>
            <a:picLocks noGrp="1" noChangeAspect="1"/>
          </p:cNvPicPr>
          <p:nvPr>
            <p:ph type="pic" sz="quarter" idx="13"/>
          </p:nvPr>
        </p:nvPicPr>
        <p:blipFill>
          <a:blip r:embed="rId3" cstate="print">
            <a:extLst>
              <a:ext uri="{28A0092B-C50C-407E-A947-70E740481C1C}">
                <a14:useLocalDpi xmlns:a14="http://schemas.microsoft.com/office/drawing/2010/main" val="0"/>
              </a:ext>
            </a:extLst>
          </a:blip>
          <a:srcRect l="8902" r="8902"/>
          <a:stretch>
            <a:fillRect/>
          </a:stretch>
        </p:blipFill>
        <p:spPr>
          <a:xfrm>
            <a:off x="0" y="0"/>
            <a:ext cx="4206875" cy="6858000"/>
          </a:xfrm>
        </p:spPr>
      </p:pic>
      <p:sp>
        <p:nvSpPr>
          <p:cNvPr id="8" name="Content Placeholder 1">
            <a:extLst>
              <a:ext uri="{FF2B5EF4-FFF2-40B4-BE49-F238E27FC236}">
                <a16:creationId xmlns:a16="http://schemas.microsoft.com/office/drawing/2014/main" id="{6BA3C16E-9725-414F-F1CA-4C13B64FAB51}"/>
              </a:ext>
            </a:extLst>
          </p:cNvPr>
          <p:cNvSpPr>
            <a:spLocks noGrp="1"/>
          </p:cNvSpPr>
          <p:nvPr>
            <p:ph idx="1"/>
          </p:nvPr>
        </p:nvSpPr>
        <p:spPr>
          <a:xfrm>
            <a:off x="5077838" y="1495841"/>
            <a:ext cx="6275962" cy="3709413"/>
          </a:xfrm>
        </p:spPr>
        <p:txBody>
          <a:bodyPr/>
          <a:lstStyle/>
          <a:p>
            <a:r>
              <a:rPr lang="en-US" sz="2400" dirty="0"/>
              <a:t>Define “5 C’s of Credit”</a:t>
            </a:r>
          </a:p>
          <a:p>
            <a:r>
              <a:rPr lang="en-US" sz="2400" dirty="0"/>
              <a:t>Four Credit Bureaus</a:t>
            </a:r>
          </a:p>
          <a:p>
            <a:pPr lvl="1">
              <a:spcBef>
                <a:spcPts val="0"/>
              </a:spcBef>
            </a:pPr>
            <a:r>
              <a:rPr lang="en-US" sz="1800" i="0" dirty="0">
                <a:solidFill>
                  <a:schemeClr val="tx1"/>
                </a:solidFill>
              </a:rPr>
              <a:t>TransUnion </a:t>
            </a:r>
          </a:p>
          <a:p>
            <a:pPr lvl="1">
              <a:spcBef>
                <a:spcPts val="0"/>
              </a:spcBef>
            </a:pPr>
            <a:r>
              <a:rPr lang="en-US" sz="1800" i="0" dirty="0">
                <a:solidFill>
                  <a:schemeClr val="tx1"/>
                </a:solidFill>
              </a:rPr>
              <a:t>Equifax  </a:t>
            </a:r>
          </a:p>
          <a:p>
            <a:pPr lvl="1">
              <a:spcBef>
                <a:spcPts val="0"/>
              </a:spcBef>
            </a:pPr>
            <a:r>
              <a:rPr lang="en-US" sz="1800" i="0" dirty="0">
                <a:solidFill>
                  <a:schemeClr val="tx1"/>
                </a:solidFill>
              </a:rPr>
              <a:t>Experian</a:t>
            </a:r>
          </a:p>
          <a:p>
            <a:pPr lvl="1">
              <a:spcBef>
                <a:spcPts val="0"/>
              </a:spcBef>
            </a:pPr>
            <a:r>
              <a:rPr lang="en-US" sz="1800" i="0" dirty="0">
                <a:solidFill>
                  <a:schemeClr val="tx1"/>
                </a:solidFill>
              </a:rPr>
              <a:t>Innovis</a:t>
            </a:r>
          </a:p>
          <a:p>
            <a:pPr>
              <a:defRPr/>
            </a:pPr>
            <a:r>
              <a:rPr lang="en-US" sz="2400" dirty="0"/>
              <a:t>FICO Score </a:t>
            </a:r>
          </a:p>
          <a:p>
            <a:pPr>
              <a:defRPr/>
            </a:pPr>
            <a:r>
              <a:rPr lang="en-US" sz="2400" dirty="0"/>
              <a:t>Protect Your Identity</a:t>
            </a:r>
          </a:p>
          <a:p>
            <a:pPr>
              <a:defRPr/>
            </a:pPr>
            <a:r>
              <a:rPr lang="en-US" sz="2400" dirty="0"/>
              <a:t>What you can do NOW</a:t>
            </a:r>
          </a:p>
          <a:p>
            <a:pPr lvl="1"/>
            <a:endParaRPr lang="en-US" dirty="0"/>
          </a:p>
          <a:p>
            <a:endParaRPr lang="en-US" dirty="0"/>
          </a:p>
        </p:txBody>
      </p:sp>
      <p:sp>
        <p:nvSpPr>
          <p:cNvPr id="5" name="Title 4">
            <a:extLst>
              <a:ext uri="{FF2B5EF4-FFF2-40B4-BE49-F238E27FC236}">
                <a16:creationId xmlns:a16="http://schemas.microsoft.com/office/drawing/2014/main" id="{5E6D52A1-43E1-AF95-1B44-AE8DC8DD7B8B}"/>
              </a:ext>
            </a:extLst>
          </p:cNvPr>
          <p:cNvSpPr>
            <a:spLocks noGrp="1"/>
          </p:cNvSpPr>
          <p:nvPr>
            <p:ph type="title"/>
          </p:nvPr>
        </p:nvSpPr>
        <p:spPr/>
        <p:txBody>
          <a:bodyPr/>
          <a:lstStyle/>
          <a:p>
            <a:r>
              <a:rPr lang="en-US" dirty="0"/>
              <a:t>Understanding Your Credit</a:t>
            </a:r>
          </a:p>
        </p:txBody>
      </p:sp>
      <p:sp>
        <p:nvSpPr>
          <p:cNvPr id="4" name="Slide Number Placeholder 3">
            <a:extLst>
              <a:ext uri="{FF2B5EF4-FFF2-40B4-BE49-F238E27FC236}">
                <a16:creationId xmlns:a16="http://schemas.microsoft.com/office/drawing/2014/main" id="{881552E5-B0D8-7F39-D724-F5E3C273CFC3}"/>
              </a:ext>
            </a:extLst>
          </p:cNvPr>
          <p:cNvSpPr>
            <a:spLocks noGrp="1"/>
          </p:cNvSpPr>
          <p:nvPr>
            <p:ph type="sldNum" sz="quarter" idx="15"/>
          </p:nvPr>
        </p:nvSpPr>
        <p:spPr/>
        <p:txBody>
          <a:bodyPr/>
          <a:lstStyle/>
          <a:p>
            <a:fld id="{A3DA3D6A-6DDB-44AC-922F-0D6A3F925C34}" type="slidenum">
              <a:rPr lang="en-US" smtClean="0"/>
              <a:pPr/>
              <a:t>2</a:t>
            </a:fld>
            <a:endParaRPr lang="en-US" dirty="0"/>
          </a:p>
        </p:txBody>
      </p:sp>
      <p:sp>
        <p:nvSpPr>
          <p:cNvPr id="10" name="Rectangle 9">
            <a:extLst>
              <a:ext uri="{FF2B5EF4-FFF2-40B4-BE49-F238E27FC236}">
                <a16:creationId xmlns:a16="http://schemas.microsoft.com/office/drawing/2014/main" id="{3C6C5886-6E53-5264-E224-F396C13A4C0B}"/>
              </a:ext>
            </a:extLst>
          </p:cNvPr>
          <p:cNvSpPr/>
          <p:nvPr userDrawn="1"/>
        </p:nvSpPr>
        <p:spPr>
          <a:xfrm>
            <a:off x="0" y="0"/>
            <a:ext cx="4206235" cy="6858000"/>
          </a:xfrm>
          <a:prstGeom prst="rect">
            <a:avLst/>
          </a:prstGeom>
          <a:solidFill>
            <a:schemeClr val="tx1">
              <a:alpha val="5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5339815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Rectangle: Rounded Corners 27">
            <a:extLst>
              <a:ext uri="{FF2B5EF4-FFF2-40B4-BE49-F238E27FC236}">
                <a16:creationId xmlns:a16="http://schemas.microsoft.com/office/drawing/2014/main" id="{2EACA1B1-F422-9CF6-44E8-341120A2C699}"/>
              </a:ext>
            </a:extLst>
          </p:cNvPr>
          <p:cNvSpPr/>
          <p:nvPr/>
        </p:nvSpPr>
        <p:spPr>
          <a:xfrm>
            <a:off x="1332854" y="2029886"/>
            <a:ext cx="9510793" cy="3038060"/>
          </a:xfrm>
          <a:prstGeom prst="roundRect">
            <a:avLst/>
          </a:prstGeom>
          <a:solidFill>
            <a:schemeClr val="accent1"/>
          </a:solidFill>
          <a:ln>
            <a:noFill/>
          </a:ln>
          <a:effectLst>
            <a:outerShdw blurRad="419100" dist="152400" dir="3180000" sx="93000" sy="93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lide Number Placeholder 2">
            <a:extLst>
              <a:ext uri="{FF2B5EF4-FFF2-40B4-BE49-F238E27FC236}">
                <a16:creationId xmlns:a16="http://schemas.microsoft.com/office/drawing/2014/main" id="{E2A7323A-EE24-7142-3182-288A686B38DA}"/>
              </a:ext>
            </a:extLst>
          </p:cNvPr>
          <p:cNvSpPr>
            <a:spLocks noGrp="1"/>
          </p:cNvSpPr>
          <p:nvPr>
            <p:ph type="sldNum" sz="quarter" idx="12"/>
          </p:nvPr>
        </p:nvSpPr>
        <p:spPr/>
        <p:txBody>
          <a:bodyPr/>
          <a:lstStyle/>
          <a:p>
            <a:fld id="{A3DA3D6A-6DDB-44AC-922F-0D6A3F925C34}" type="slidenum">
              <a:rPr lang="en-US" smtClean="0"/>
              <a:pPr/>
              <a:t>20</a:t>
            </a:fld>
            <a:endParaRPr lang="en-US" dirty="0"/>
          </a:p>
        </p:txBody>
      </p:sp>
      <p:sp>
        <p:nvSpPr>
          <p:cNvPr id="4" name="Title 3">
            <a:extLst>
              <a:ext uri="{FF2B5EF4-FFF2-40B4-BE49-F238E27FC236}">
                <a16:creationId xmlns:a16="http://schemas.microsoft.com/office/drawing/2014/main" id="{F5F6740E-4910-720A-BD0C-90FB529A067E}"/>
              </a:ext>
            </a:extLst>
          </p:cNvPr>
          <p:cNvSpPr>
            <a:spLocks noGrp="1"/>
          </p:cNvSpPr>
          <p:nvPr>
            <p:ph type="title"/>
          </p:nvPr>
        </p:nvSpPr>
        <p:spPr/>
        <p:txBody>
          <a:bodyPr/>
          <a:lstStyle/>
          <a:p>
            <a:r>
              <a:rPr lang="en-US" dirty="0"/>
              <a:t>Knowledge Check</a:t>
            </a:r>
          </a:p>
        </p:txBody>
      </p:sp>
      <p:sp>
        <p:nvSpPr>
          <p:cNvPr id="9" name="TextBox 8">
            <a:extLst>
              <a:ext uri="{FF2B5EF4-FFF2-40B4-BE49-F238E27FC236}">
                <a16:creationId xmlns:a16="http://schemas.microsoft.com/office/drawing/2014/main" id="{863F5937-A45E-13AC-98F5-A9B5AA48392A}"/>
              </a:ext>
            </a:extLst>
          </p:cNvPr>
          <p:cNvSpPr txBox="1"/>
          <p:nvPr/>
        </p:nvSpPr>
        <p:spPr>
          <a:xfrm>
            <a:off x="1746213" y="2894520"/>
            <a:ext cx="3822847" cy="1384995"/>
          </a:xfrm>
          <a:prstGeom prst="rect">
            <a:avLst/>
          </a:prstGeom>
          <a:noFill/>
        </p:spPr>
        <p:txBody>
          <a:bodyPr wrap="square">
            <a:spAutoFit/>
          </a:bodyPr>
          <a:lstStyle/>
          <a:p>
            <a:pPr algn="ctr"/>
            <a:r>
              <a:rPr lang="en-US" sz="2800" dirty="0">
                <a:solidFill>
                  <a:schemeClr val="bg1"/>
                </a:solidFill>
              </a:rPr>
              <a:t>Which of the following is </a:t>
            </a:r>
            <a:r>
              <a:rPr lang="en-US" sz="2800" u="sng" dirty="0">
                <a:solidFill>
                  <a:schemeClr val="bg1"/>
                </a:solidFill>
              </a:rPr>
              <a:t>not</a:t>
            </a:r>
            <a:r>
              <a:rPr lang="en-US" sz="2800" dirty="0">
                <a:solidFill>
                  <a:schemeClr val="bg1"/>
                </a:solidFill>
              </a:rPr>
              <a:t> a way to improve your credit?</a:t>
            </a:r>
          </a:p>
        </p:txBody>
      </p:sp>
      <p:sp>
        <p:nvSpPr>
          <p:cNvPr id="10" name="TextBox 9">
            <a:extLst>
              <a:ext uri="{FF2B5EF4-FFF2-40B4-BE49-F238E27FC236}">
                <a16:creationId xmlns:a16="http://schemas.microsoft.com/office/drawing/2014/main" id="{9DDE8657-FE7D-170B-6102-5CB66173001A}"/>
              </a:ext>
            </a:extLst>
          </p:cNvPr>
          <p:cNvSpPr txBox="1"/>
          <p:nvPr/>
        </p:nvSpPr>
        <p:spPr>
          <a:xfrm>
            <a:off x="6233866" y="2672217"/>
            <a:ext cx="4625273" cy="1800493"/>
          </a:xfrm>
          <a:prstGeom prst="rect">
            <a:avLst/>
          </a:prstGeom>
          <a:noFill/>
        </p:spPr>
        <p:txBody>
          <a:bodyPr wrap="square">
            <a:spAutoFit/>
          </a:bodyPr>
          <a:lstStyle/>
          <a:p>
            <a:pPr marL="571500" indent="-400050">
              <a:spcBef>
                <a:spcPts val="600"/>
              </a:spcBef>
              <a:buSzPct val="85000"/>
              <a:buFont typeface="Wingdings" panose="05000000000000000000" pitchFamily="2" charset="2"/>
              <a:buChar char="q"/>
            </a:pPr>
            <a:r>
              <a:rPr lang="en-US" sz="2400" dirty="0">
                <a:solidFill>
                  <a:schemeClr val="bg1"/>
                </a:solidFill>
              </a:rPr>
              <a:t>Keep your balances low</a:t>
            </a:r>
          </a:p>
          <a:p>
            <a:pPr marL="571500" indent="-400050">
              <a:spcBef>
                <a:spcPts val="600"/>
              </a:spcBef>
              <a:buSzPct val="85000"/>
              <a:buFont typeface="Wingdings" panose="05000000000000000000" pitchFamily="2" charset="2"/>
              <a:buChar char="q"/>
            </a:pPr>
            <a:r>
              <a:rPr lang="en-US" sz="2400" dirty="0">
                <a:solidFill>
                  <a:schemeClr val="bg1"/>
                </a:solidFill>
              </a:rPr>
              <a:t>Move debt around</a:t>
            </a:r>
          </a:p>
          <a:p>
            <a:pPr marL="571500" indent="-400050">
              <a:spcBef>
                <a:spcPts val="600"/>
              </a:spcBef>
              <a:buSzPct val="85000"/>
              <a:buFont typeface="Wingdings" panose="05000000000000000000" pitchFamily="2" charset="2"/>
              <a:buChar char="q"/>
            </a:pPr>
            <a:r>
              <a:rPr lang="en-US" sz="2400" dirty="0">
                <a:solidFill>
                  <a:schemeClr val="bg1"/>
                </a:solidFill>
              </a:rPr>
              <a:t>Keep established accounts</a:t>
            </a:r>
          </a:p>
          <a:p>
            <a:pPr marL="571500" indent="-400050">
              <a:spcBef>
                <a:spcPts val="600"/>
              </a:spcBef>
              <a:buSzPct val="85000"/>
              <a:buFont typeface="Wingdings" panose="05000000000000000000" pitchFamily="2" charset="2"/>
              <a:buChar char="q"/>
            </a:pPr>
            <a:r>
              <a:rPr lang="en-US" sz="2400" dirty="0">
                <a:solidFill>
                  <a:schemeClr val="bg1"/>
                </a:solidFill>
              </a:rPr>
              <a:t>Pay your bills on time</a:t>
            </a:r>
          </a:p>
        </p:txBody>
      </p:sp>
      <p:cxnSp>
        <p:nvCxnSpPr>
          <p:cNvPr id="22" name="Straight Connector 21">
            <a:extLst>
              <a:ext uri="{FF2B5EF4-FFF2-40B4-BE49-F238E27FC236}">
                <a16:creationId xmlns:a16="http://schemas.microsoft.com/office/drawing/2014/main" id="{F4CA358E-62BA-0710-BF7A-DB5B902161F2}"/>
              </a:ext>
            </a:extLst>
          </p:cNvPr>
          <p:cNvCxnSpPr>
            <a:cxnSpLocks/>
          </p:cNvCxnSpPr>
          <p:nvPr/>
        </p:nvCxnSpPr>
        <p:spPr>
          <a:xfrm>
            <a:off x="6233866" y="2583051"/>
            <a:ext cx="0" cy="2087105"/>
          </a:xfrm>
          <a:prstGeom prst="line">
            <a:avLst/>
          </a:prstGeom>
          <a:ln w="9525">
            <a:solidFill>
              <a:schemeClr val="accent2">
                <a:lumMod val="40000"/>
                <a:lumOff val="60000"/>
              </a:schemeClr>
            </a:solidFill>
          </a:ln>
        </p:spPr>
        <p:style>
          <a:lnRef idx="1">
            <a:schemeClr val="accent1"/>
          </a:lnRef>
          <a:fillRef idx="0">
            <a:schemeClr val="accent1"/>
          </a:fillRef>
          <a:effectRef idx="0">
            <a:schemeClr val="accent1"/>
          </a:effectRef>
          <a:fontRef idx="minor">
            <a:schemeClr val="tx1"/>
          </a:fontRef>
        </p:style>
      </p:cxnSp>
      <p:sp>
        <p:nvSpPr>
          <p:cNvPr id="32" name="TextBox 31">
            <a:extLst>
              <a:ext uri="{FF2B5EF4-FFF2-40B4-BE49-F238E27FC236}">
                <a16:creationId xmlns:a16="http://schemas.microsoft.com/office/drawing/2014/main" id="{E6EA8F6E-5729-9548-DB82-157F69F60B71}"/>
              </a:ext>
            </a:extLst>
          </p:cNvPr>
          <p:cNvSpPr txBox="1"/>
          <p:nvPr/>
        </p:nvSpPr>
        <p:spPr>
          <a:xfrm>
            <a:off x="5569060" y="-163403"/>
            <a:ext cx="1228061" cy="3170099"/>
          </a:xfrm>
          <a:prstGeom prst="rect">
            <a:avLst/>
          </a:prstGeom>
          <a:noFill/>
          <a:effectLst>
            <a:outerShdw blurRad="342900" dist="38100" dir="2700000" algn="tl" rotWithShape="0">
              <a:prstClr val="black">
                <a:alpha val="19000"/>
              </a:prstClr>
            </a:outerShdw>
          </a:effectLst>
        </p:spPr>
        <p:txBody>
          <a:bodyPr wrap="square" rtlCol="0">
            <a:spAutoFit/>
          </a:bodyPr>
          <a:lstStyle/>
          <a:p>
            <a:r>
              <a:rPr lang="en-US" sz="20000" b="1" dirty="0">
                <a:solidFill>
                  <a:schemeClr val="accent2"/>
                </a:solidFill>
                <a:latin typeface="+mj-lt"/>
              </a:rPr>
              <a:t>?</a:t>
            </a:r>
          </a:p>
        </p:txBody>
      </p:sp>
      <p:grpSp>
        <p:nvGrpSpPr>
          <p:cNvPr id="33" name="Group 32">
            <a:extLst>
              <a:ext uri="{FF2B5EF4-FFF2-40B4-BE49-F238E27FC236}">
                <a16:creationId xmlns:a16="http://schemas.microsoft.com/office/drawing/2014/main" id="{7EDD15C8-2D06-4DC9-1AB2-001B33F0AD58}"/>
              </a:ext>
            </a:extLst>
          </p:cNvPr>
          <p:cNvGrpSpPr/>
          <p:nvPr/>
        </p:nvGrpSpPr>
        <p:grpSpPr>
          <a:xfrm>
            <a:off x="3633904" y="1812953"/>
            <a:ext cx="725006" cy="457200"/>
            <a:chOff x="3397543" y="3819120"/>
            <a:chExt cx="725006" cy="457200"/>
          </a:xfrm>
        </p:grpSpPr>
        <p:sp>
          <p:nvSpPr>
            <p:cNvPr id="34" name="Oval 33">
              <a:extLst>
                <a:ext uri="{FF2B5EF4-FFF2-40B4-BE49-F238E27FC236}">
                  <a16:creationId xmlns:a16="http://schemas.microsoft.com/office/drawing/2014/main" id="{A6B62EEA-7856-52EC-841D-EBCE0105D21F}"/>
                </a:ext>
              </a:extLst>
            </p:cNvPr>
            <p:cNvSpPr>
              <a:spLocks/>
            </p:cNvSpPr>
            <p:nvPr/>
          </p:nvSpPr>
          <p:spPr>
            <a:xfrm>
              <a:off x="3397543" y="3819120"/>
              <a:ext cx="457200" cy="457200"/>
            </a:xfrm>
            <a:prstGeom prst="ellipse">
              <a:avLst/>
            </a:prstGeom>
            <a:solidFill>
              <a:schemeClr val="tx2"/>
            </a:solidFill>
            <a:ln w="25400">
              <a:solidFill>
                <a:schemeClr val="bg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TextBox 34">
              <a:extLst>
                <a:ext uri="{FF2B5EF4-FFF2-40B4-BE49-F238E27FC236}">
                  <a16:creationId xmlns:a16="http://schemas.microsoft.com/office/drawing/2014/main" id="{628FE5CF-4F9C-6168-ADFA-326132135F63}"/>
                </a:ext>
              </a:extLst>
            </p:cNvPr>
            <p:cNvSpPr txBox="1"/>
            <p:nvPr/>
          </p:nvSpPr>
          <p:spPr>
            <a:xfrm>
              <a:off x="3435172" y="3845395"/>
              <a:ext cx="687377" cy="369332"/>
            </a:xfrm>
            <a:prstGeom prst="rect">
              <a:avLst/>
            </a:prstGeom>
            <a:noFill/>
          </p:spPr>
          <p:txBody>
            <a:bodyPr wrap="square" rtlCol="0">
              <a:spAutoFit/>
            </a:bodyPr>
            <a:lstStyle/>
            <a:p>
              <a:r>
                <a:rPr lang="en-US" dirty="0">
                  <a:solidFill>
                    <a:schemeClr val="bg1"/>
                  </a:solidFill>
                  <a:latin typeface="Lato Black" panose="020F0502020204030203" pitchFamily="34" charset="0"/>
                </a:rPr>
                <a:t>Q.</a:t>
              </a:r>
            </a:p>
          </p:txBody>
        </p:sp>
      </p:grpSp>
      <p:grpSp>
        <p:nvGrpSpPr>
          <p:cNvPr id="36" name="Group 35">
            <a:extLst>
              <a:ext uri="{FF2B5EF4-FFF2-40B4-BE49-F238E27FC236}">
                <a16:creationId xmlns:a16="http://schemas.microsoft.com/office/drawing/2014/main" id="{612F8481-1443-3C6E-7606-7089F3CC3E9D}"/>
              </a:ext>
            </a:extLst>
          </p:cNvPr>
          <p:cNvGrpSpPr/>
          <p:nvPr/>
        </p:nvGrpSpPr>
        <p:grpSpPr>
          <a:xfrm>
            <a:off x="8492415" y="1802620"/>
            <a:ext cx="457200" cy="457200"/>
            <a:chOff x="7716404" y="3808787"/>
            <a:chExt cx="457200" cy="457200"/>
          </a:xfrm>
        </p:grpSpPr>
        <p:sp>
          <p:nvSpPr>
            <p:cNvPr id="37" name="Oval 36">
              <a:extLst>
                <a:ext uri="{FF2B5EF4-FFF2-40B4-BE49-F238E27FC236}">
                  <a16:creationId xmlns:a16="http://schemas.microsoft.com/office/drawing/2014/main" id="{6344B82E-D1A2-0122-702F-F9BC47773B86}"/>
                </a:ext>
              </a:extLst>
            </p:cNvPr>
            <p:cNvSpPr/>
            <p:nvPr/>
          </p:nvSpPr>
          <p:spPr>
            <a:xfrm>
              <a:off x="7716404" y="3808787"/>
              <a:ext cx="457200" cy="457200"/>
            </a:xfrm>
            <a:prstGeom prst="ellipse">
              <a:avLst/>
            </a:prstGeom>
            <a:solidFill>
              <a:schemeClr val="tx2"/>
            </a:solidFill>
            <a:ln w="25400">
              <a:solidFill>
                <a:schemeClr val="bg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TextBox 37">
              <a:extLst>
                <a:ext uri="{FF2B5EF4-FFF2-40B4-BE49-F238E27FC236}">
                  <a16:creationId xmlns:a16="http://schemas.microsoft.com/office/drawing/2014/main" id="{3C29D6BE-BF7A-E7C4-0192-81F73DAC8CB5}"/>
                </a:ext>
              </a:extLst>
            </p:cNvPr>
            <p:cNvSpPr txBox="1"/>
            <p:nvPr/>
          </p:nvSpPr>
          <p:spPr>
            <a:xfrm>
              <a:off x="7754033" y="3845395"/>
              <a:ext cx="419571" cy="369332"/>
            </a:xfrm>
            <a:prstGeom prst="rect">
              <a:avLst/>
            </a:prstGeom>
            <a:noFill/>
          </p:spPr>
          <p:txBody>
            <a:bodyPr wrap="square" rtlCol="0">
              <a:spAutoFit/>
            </a:bodyPr>
            <a:lstStyle/>
            <a:p>
              <a:r>
                <a:rPr lang="en-US" dirty="0">
                  <a:solidFill>
                    <a:schemeClr val="bg1"/>
                  </a:solidFill>
                  <a:latin typeface="Lato Black" panose="020F0502020204030203" pitchFamily="34" charset="0"/>
                </a:rPr>
                <a:t>A.</a:t>
              </a:r>
            </a:p>
          </p:txBody>
        </p:sp>
      </p:grpSp>
    </p:spTree>
    <p:extLst>
      <p:ext uri="{BB962C8B-B14F-4D97-AF65-F5344CB8AC3E}">
        <p14:creationId xmlns:p14="http://schemas.microsoft.com/office/powerpoint/2010/main" val="57617403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577AEE6-D1DB-1481-402A-38D54E04C5B8}"/>
            </a:ext>
          </a:extLst>
        </p:cNvPr>
        <p:cNvGrpSpPr/>
        <p:nvPr/>
      </p:nvGrpSpPr>
      <p:grpSpPr>
        <a:xfrm>
          <a:off x="0" y="0"/>
          <a:ext cx="0" cy="0"/>
          <a:chOff x="0" y="0"/>
          <a:chExt cx="0" cy="0"/>
        </a:xfrm>
      </p:grpSpPr>
      <p:sp>
        <p:nvSpPr>
          <p:cNvPr id="28" name="Rectangle: Rounded Corners 27">
            <a:extLst>
              <a:ext uri="{FF2B5EF4-FFF2-40B4-BE49-F238E27FC236}">
                <a16:creationId xmlns:a16="http://schemas.microsoft.com/office/drawing/2014/main" id="{F81BD7EE-F23D-FF32-4F4E-B8609F8CE5D9}"/>
              </a:ext>
            </a:extLst>
          </p:cNvPr>
          <p:cNvSpPr/>
          <p:nvPr/>
        </p:nvSpPr>
        <p:spPr>
          <a:xfrm>
            <a:off x="1332854" y="2029886"/>
            <a:ext cx="9510793" cy="3038060"/>
          </a:xfrm>
          <a:prstGeom prst="roundRect">
            <a:avLst/>
          </a:prstGeom>
          <a:solidFill>
            <a:schemeClr val="accent1"/>
          </a:solidFill>
          <a:ln>
            <a:noFill/>
          </a:ln>
          <a:effectLst>
            <a:outerShdw blurRad="419100" dist="152400" dir="3180000" sx="93000" sy="93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lide Number Placeholder 2">
            <a:extLst>
              <a:ext uri="{FF2B5EF4-FFF2-40B4-BE49-F238E27FC236}">
                <a16:creationId xmlns:a16="http://schemas.microsoft.com/office/drawing/2014/main" id="{33EFC244-425B-5258-FE50-A4B937F00E71}"/>
              </a:ext>
            </a:extLst>
          </p:cNvPr>
          <p:cNvSpPr>
            <a:spLocks noGrp="1"/>
          </p:cNvSpPr>
          <p:nvPr>
            <p:ph type="sldNum" sz="quarter" idx="12"/>
          </p:nvPr>
        </p:nvSpPr>
        <p:spPr/>
        <p:txBody>
          <a:bodyPr/>
          <a:lstStyle/>
          <a:p>
            <a:fld id="{A3DA3D6A-6DDB-44AC-922F-0D6A3F925C34}" type="slidenum">
              <a:rPr lang="en-US" smtClean="0"/>
              <a:pPr/>
              <a:t>21</a:t>
            </a:fld>
            <a:endParaRPr lang="en-US" dirty="0"/>
          </a:p>
        </p:txBody>
      </p:sp>
      <p:sp>
        <p:nvSpPr>
          <p:cNvPr id="4" name="Title 3">
            <a:extLst>
              <a:ext uri="{FF2B5EF4-FFF2-40B4-BE49-F238E27FC236}">
                <a16:creationId xmlns:a16="http://schemas.microsoft.com/office/drawing/2014/main" id="{CCED1255-00CC-C9A4-917D-B163348B6472}"/>
              </a:ext>
            </a:extLst>
          </p:cNvPr>
          <p:cNvSpPr>
            <a:spLocks noGrp="1"/>
          </p:cNvSpPr>
          <p:nvPr>
            <p:ph type="title"/>
          </p:nvPr>
        </p:nvSpPr>
        <p:spPr/>
        <p:txBody>
          <a:bodyPr/>
          <a:lstStyle/>
          <a:p>
            <a:r>
              <a:rPr lang="en-US" dirty="0"/>
              <a:t>Knowledge Check</a:t>
            </a:r>
          </a:p>
        </p:txBody>
      </p:sp>
      <p:sp>
        <p:nvSpPr>
          <p:cNvPr id="9" name="TextBox 8">
            <a:extLst>
              <a:ext uri="{FF2B5EF4-FFF2-40B4-BE49-F238E27FC236}">
                <a16:creationId xmlns:a16="http://schemas.microsoft.com/office/drawing/2014/main" id="{C44C834D-32DC-D532-83DA-C85BF46F0173}"/>
              </a:ext>
            </a:extLst>
          </p:cNvPr>
          <p:cNvSpPr txBox="1"/>
          <p:nvPr/>
        </p:nvSpPr>
        <p:spPr>
          <a:xfrm>
            <a:off x="1746213" y="2894520"/>
            <a:ext cx="3822847" cy="1384995"/>
          </a:xfrm>
          <a:prstGeom prst="rect">
            <a:avLst/>
          </a:prstGeom>
          <a:noFill/>
        </p:spPr>
        <p:txBody>
          <a:bodyPr wrap="square">
            <a:spAutoFit/>
          </a:bodyPr>
          <a:lstStyle/>
          <a:p>
            <a:pPr algn="ctr"/>
            <a:r>
              <a:rPr lang="en-US" sz="2800" dirty="0">
                <a:solidFill>
                  <a:schemeClr val="bg1"/>
                </a:solidFill>
              </a:rPr>
              <a:t>Which of the following is </a:t>
            </a:r>
            <a:r>
              <a:rPr lang="en-US" sz="2800" u="sng" dirty="0">
                <a:solidFill>
                  <a:schemeClr val="bg1"/>
                </a:solidFill>
              </a:rPr>
              <a:t>not</a:t>
            </a:r>
            <a:r>
              <a:rPr lang="en-US" sz="2800" dirty="0">
                <a:solidFill>
                  <a:schemeClr val="bg1"/>
                </a:solidFill>
              </a:rPr>
              <a:t> a way to improve your credit?</a:t>
            </a:r>
          </a:p>
        </p:txBody>
      </p:sp>
      <p:sp>
        <p:nvSpPr>
          <p:cNvPr id="10" name="TextBox 9">
            <a:extLst>
              <a:ext uri="{FF2B5EF4-FFF2-40B4-BE49-F238E27FC236}">
                <a16:creationId xmlns:a16="http://schemas.microsoft.com/office/drawing/2014/main" id="{8E25B0AD-FCBA-C46C-8CEE-BC01318951CD}"/>
              </a:ext>
            </a:extLst>
          </p:cNvPr>
          <p:cNvSpPr txBox="1"/>
          <p:nvPr/>
        </p:nvSpPr>
        <p:spPr>
          <a:xfrm>
            <a:off x="6233866" y="2672217"/>
            <a:ext cx="4625273" cy="1800493"/>
          </a:xfrm>
          <a:prstGeom prst="rect">
            <a:avLst/>
          </a:prstGeom>
          <a:noFill/>
        </p:spPr>
        <p:txBody>
          <a:bodyPr wrap="square">
            <a:spAutoFit/>
          </a:bodyPr>
          <a:lstStyle/>
          <a:p>
            <a:pPr marL="571500" indent="-400050">
              <a:spcBef>
                <a:spcPts val="600"/>
              </a:spcBef>
              <a:buSzPct val="85000"/>
              <a:buFont typeface="Wingdings" panose="05000000000000000000" pitchFamily="2" charset="2"/>
              <a:buChar char="q"/>
            </a:pPr>
            <a:r>
              <a:rPr lang="en-US" sz="2400" dirty="0">
                <a:solidFill>
                  <a:schemeClr val="bg1"/>
                </a:solidFill>
              </a:rPr>
              <a:t>Keep your balances low</a:t>
            </a:r>
          </a:p>
          <a:p>
            <a:pPr marL="571500" indent="-400050">
              <a:spcBef>
                <a:spcPts val="600"/>
              </a:spcBef>
              <a:buSzPct val="85000"/>
              <a:buFont typeface="Wingdings" panose="05000000000000000000" pitchFamily="2" charset="2"/>
              <a:buChar char="q"/>
            </a:pPr>
            <a:r>
              <a:rPr lang="en-US" sz="2400" dirty="0">
                <a:solidFill>
                  <a:schemeClr val="bg1"/>
                </a:solidFill>
              </a:rPr>
              <a:t>Move debt around</a:t>
            </a:r>
          </a:p>
          <a:p>
            <a:pPr marL="571500" indent="-400050">
              <a:spcBef>
                <a:spcPts val="600"/>
              </a:spcBef>
              <a:buSzPct val="85000"/>
              <a:buFont typeface="Wingdings" panose="05000000000000000000" pitchFamily="2" charset="2"/>
              <a:buChar char="q"/>
            </a:pPr>
            <a:r>
              <a:rPr lang="en-US" sz="2400" dirty="0">
                <a:solidFill>
                  <a:schemeClr val="bg1"/>
                </a:solidFill>
              </a:rPr>
              <a:t>Keep established accounts</a:t>
            </a:r>
          </a:p>
          <a:p>
            <a:pPr marL="571500" indent="-400050">
              <a:spcBef>
                <a:spcPts val="600"/>
              </a:spcBef>
              <a:buSzPct val="85000"/>
              <a:buFont typeface="Wingdings" panose="05000000000000000000" pitchFamily="2" charset="2"/>
              <a:buChar char="q"/>
            </a:pPr>
            <a:r>
              <a:rPr lang="en-US" sz="2400" dirty="0">
                <a:solidFill>
                  <a:schemeClr val="bg1"/>
                </a:solidFill>
              </a:rPr>
              <a:t>Pay your bills on time</a:t>
            </a:r>
          </a:p>
        </p:txBody>
      </p:sp>
      <p:cxnSp>
        <p:nvCxnSpPr>
          <p:cNvPr id="22" name="Straight Connector 21">
            <a:extLst>
              <a:ext uri="{FF2B5EF4-FFF2-40B4-BE49-F238E27FC236}">
                <a16:creationId xmlns:a16="http://schemas.microsoft.com/office/drawing/2014/main" id="{1F255BF8-7619-4CD1-149E-7A220AB40B42}"/>
              </a:ext>
            </a:extLst>
          </p:cNvPr>
          <p:cNvCxnSpPr>
            <a:cxnSpLocks/>
          </p:cNvCxnSpPr>
          <p:nvPr/>
        </p:nvCxnSpPr>
        <p:spPr>
          <a:xfrm>
            <a:off x="6233866" y="2583051"/>
            <a:ext cx="0" cy="2087105"/>
          </a:xfrm>
          <a:prstGeom prst="line">
            <a:avLst/>
          </a:prstGeom>
          <a:ln w="9525">
            <a:solidFill>
              <a:schemeClr val="accent2">
                <a:lumMod val="40000"/>
                <a:lumOff val="60000"/>
              </a:schemeClr>
            </a:solidFill>
          </a:ln>
        </p:spPr>
        <p:style>
          <a:lnRef idx="1">
            <a:schemeClr val="accent1"/>
          </a:lnRef>
          <a:fillRef idx="0">
            <a:schemeClr val="accent1"/>
          </a:fillRef>
          <a:effectRef idx="0">
            <a:schemeClr val="accent1"/>
          </a:effectRef>
          <a:fontRef idx="minor">
            <a:schemeClr val="tx1"/>
          </a:fontRef>
        </p:style>
      </p:cxnSp>
      <p:sp>
        <p:nvSpPr>
          <p:cNvPr id="32" name="TextBox 31">
            <a:extLst>
              <a:ext uri="{FF2B5EF4-FFF2-40B4-BE49-F238E27FC236}">
                <a16:creationId xmlns:a16="http://schemas.microsoft.com/office/drawing/2014/main" id="{B8651332-08CF-8BE5-6DA1-307BCBE350C5}"/>
              </a:ext>
            </a:extLst>
          </p:cNvPr>
          <p:cNvSpPr txBox="1"/>
          <p:nvPr/>
        </p:nvSpPr>
        <p:spPr>
          <a:xfrm>
            <a:off x="5569060" y="-163403"/>
            <a:ext cx="1228061" cy="3170099"/>
          </a:xfrm>
          <a:prstGeom prst="rect">
            <a:avLst/>
          </a:prstGeom>
          <a:noFill/>
          <a:effectLst>
            <a:outerShdw blurRad="342900" dist="38100" dir="2700000" algn="tl" rotWithShape="0">
              <a:prstClr val="black">
                <a:alpha val="19000"/>
              </a:prstClr>
            </a:outerShdw>
          </a:effectLst>
        </p:spPr>
        <p:txBody>
          <a:bodyPr wrap="square" rtlCol="0">
            <a:spAutoFit/>
          </a:bodyPr>
          <a:lstStyle/>
          <a:p>
            <a:r>
              <a:rPr lang="en-US" sz="20000" b="1" dirty="0">
                <a:solidFill>
                  <a:schemeClr val="accent2"/>
                </a:solidFill>
                <a:latin typeface="+mj-lt"/>
              </a:rPr>
              <a:t>?</a:t>
            </a:r>
          </a:p>
        </p:txBody>
      </p:sp>
      <p:grpSp>
        <p:nvGrpSpPr>
          <p:cNvPr id="33" name="Group 32">
            <a:extLst>
              <a:ext uri="{FF2B5EF4-FFF2-40B4-BE49-F238E27FC236}">
                <a16:creationId xmlns:a16="http://schemas.microsoft.com/office/drawing/2014/main" id="{4687AE21-F335-31B3-20E2-601AF7C842E3}"/>
              </a:ext>
            </a:extLst>
          </p:cNvPr>
          <p:cNvGrpSpPr/>
          <p:nvPr/>
        </p:nvGrpSpPr>
        <p:grpSpPr>
          <a:xfrm>
            <a:off x="3633904" y="1812953"/>
            <a:ext cx="725006" cy="457200"/>
            <a:chOff x="3397543" y="3819120"/>
            <a:chExt cx="725006" cy="457200"/>
          </a:xfrm>
        </p:grpSpPr>
        <p:sp>
          <p:nvSpPr>
            <p:cNvPr id="34" name="Oval 33">
              <a:extLst>
                <a:ext uri="{FF2B5EF4-FFF2-40B4-BE49-F238E27FC236}">
                  <a16:creationId xmlns:a16="http://schemas.microsoft.com/office/drawing/2014/main" id="{05AE68A5-E4DF-4817-68F6-0B5D2D566739}"/>
                </a:ext>
              </a:extLst>
            </p:cNvPr>
            <p:cNvSpPr>
              <a:spLocks/>
            </p:cNvSpPr>
            <p:nvPr/>
          </p:nvSpPr>
          <p:spPr>
            <a:xfrm>
              <a:off x="3397543" y="3819120"/>
              <a:ext cx="457200" cy="457200"/>
            </a:xfrm>
            <a:prstGeom prst="ellipse">
              <a:avLst/>
            </a:prstGeom>
            <a:solidFill>
              <a:schemeClr val="tx2"/>
            </a:solidFill>
            <a:ln w="25400">
              <a:solidFill>
                <a:schemeClr val="bg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TextBox 34">
              <a:extLst>
                <a:ext uri="{FF2B5EF4-FFF2-40B4-BE49-F238E27FC236}">
                  <a16:creationId xmlns:a16="http://schemas.microsoft.com/office/drawing/2014/main" id="{3CAA328C-901A-C464-007A-5C734A849141}"/>
                </a:ext>
              </a:extLst>
            </p:cNvPr>
            <p:cNvSpPr txBox="1"/>
            <p:nvPr/>
          </p:nvSpPr>
          <p:spPr>
            <a:xfrm>
              <a:off x="3435172" y="3845395"/>
              <a:ext cx="687377" cy="369332"/>
            </a:xfrm>
            <a:prstGeom prst="rect">
              <a:avLst/>
            </a:prstGeom>
            <a:noFill/>
          </p:spPr>
          <p:txBody>
            <a:bodyPr wrap="square" rtlCol="0">
              <a:spAutoFit/>
            </a:bodyPr>
            <a:lstStyle/>
            <a:p>
              <a:r>
                <a:rPr lang="en-US" dirty="0">
                  <a:solidFill>
                    <a:schemeClr val="bg1"/>
                  </a:solidFill>
                  <a:latin typeface="Lato Black" panose="020F0502020204030203" pitchFamily="34" charset="0"/>
                </a:rPr>
                <a:t>Q.</a:t>
              </a:r>
            </a:p>
          </p:txBody>
        </p:sp>
      </p:grpSp>
      <p:grpSp>
        <p:nvGrpSpPr>
          <p:cNvPr id="36" name="Group 35">
            <a:extLst>
              <a:ext uri="{FF2B5EF4-FFF2-40B4-BE49-F238E27FC236}">
                <a16:creationId xmlns:a16="http://schemas.microsoft.com/office/drawing/2014/main" id="{B998A289-BAC3-BED2-23CF-57F4FD747D10}"/>
              </a:ext>
            </a:extLst>
          </p:cNvPr>
          <p:cNvGrpSpPr/>
          <p:nvPr/>
        </p:nvGrpSpPr>
        <p:grpSpPr>
          <a:xfrm>
            <a:off x="8492415" y="1802620"/>
            <a:ext cx="457200" cy="457200"/>
            <a:chOff x="7716404" y="3808787"/>
            <a:chExt cx="457200" cy="457200"/>
          </a:xfrm>
        </p:grpSpPr>
        <p:sp>
          <p:nvSpPr>
            <p:cNvPr id="37" name="Oval 36">
              <a:extLst>
                <a:ext uri="{FF2B5EF4-FFF2-40B4-BE49-F238E27FC236}">
                  <a16:creationId xmlns:a16="http://schemas.microsoft.com/office/drawing/2014/main" id="{0DBE308E-601A-F58C-05D6-F2B5D16DB5A7}"/>
                </a:ext>
              </a:extLst>
            </p:cNvPr>
            <p:cNvSpPr/>
            <p:nvPr/>
          </p:nvSpPr>
          <p:spPr>
            <a:xfrm>
              <a:off x="7716404" y="3808787"/>
              <a:ext cx="457200" cy="457200"/>
            </a:xfrm>
            <a:prstGeom prst="ellipse">
              <a:avLst/>
            </a:prstGeom>
            <a:solidFill>
              <a:schemeClr val="tx2"/>
            </a:solidFill>
            <a:ln w="25400">
              <a:solidFill>
                <a:schemeClr val="bg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TextBox 37">
              <a:extLst>
                <a:ext uri="{FF2B5EF4-FFF2-40B4-BE49-F238E27FC236}">
                  <a16:creationId xmlns:a16="http://schemas.microsoft.com/office/drawing/2014/main" id="{AB14A88C-C293-CB0A-F17D-E53789459EFB}"/>
                </a:ext>
              </a:extLst>
            </p:cNvPr>
            <p:cNvSpPr txBox="1"/>
            <p:nvPr/>
          </p:nvSpPr>
          <p:spPr>
            <a:xfrm>
              <a:off x="7754033" y="3845395"/>
              <a:ext cx="419571" cy="369332"/>
            </a:xfrm>
            <a:prstGeom prst="rect">
              <a:avLst/>
            </a:prstGeom>
            <a:noFill/>
          </p:spPr>
          <p:txBody>
            <a:bodyPr wrap="square" rtlCol="0">
              <a:spAutoFit/>
            </a:bodyPr>
            <a:lstStyle/>
            <a:p>
              <a:r>
                <a:rPr lang="en-US" dirty="0">
                  <a:solidFill>
                    <a:schemeClr val="bg1"/>
                  </a:solidFill>
                  <a:latin typeface="Lato Black" panose="020F0502020204030203" pitchFamily="34" charset="0"/>
                </a:rPr>
                <a:t>A.</a:t>
              </a:r>
            </a:p>
          </p:txBody>
        </p:sp>
      </p:grpSp>
      <p:pic>
        <p:nvPicPr>
          <p:cNvPr id="2" name="Graphic 1" descr="Checkmark with solid fill">
            <a:extLst>
              <a:ext uri="{FF2B5EF4-FFF2-40B4-BE49-F238E27FC236}">
                <a16:creationId xmlns:a16="http://schemas.microsoft.com/office/drawing/2014/main" id="{AF3A436A-5F24-4C5C-0E61-BA5462EDE43E}"/>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6415142" y="2902159"/>
            <a:ext cx="663606" cy="663606"/>
          </a:xfrm>
          <a:prstGeom prst="rect">
            <a:avLst/>
          </a:prstGeom>
        </p:spPr>
      </p:pic>
    </p:spTree>
    <p:extLst>
      <p:ext uri="{BB962C8B-B14F-4D97-AF65-F5344CB8AC3E}">
        <p14:creationId xmlns:p14="http://schemas.microsoft.com/office/powerpoint/2010/main" val="23062679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Rectangle: Rounded Corners 27">
            <a:extLst>
              <a:ext uri="{FF2B5EF4-FFF2-40B4-BE49-F238E27FC236}">
                <a16:creationId xmlns:a16="http://schemas.microsoft.com/office/drawing/2014/main" id="{2EACA1B1-F422-9CF6-44E8-341120A2C699}"/>
              </a:ext>
            </a:extLst>
          </p:cNvPr>
          <p:cNvSpPr/>
          <p:nvPr/>
        </p:nvSpPr>
        <p:spPr>
          <a:xfrm>
            <a:off x="1332854" y="2029886"/>
            <a:ext cx="9510793" cy="3038060"/>
          </a:xfrm>
          <a:prstGeom prst="roundRect">
            <a:avLst/>
          </a:prstGeom>
          <a:solidFill>
            <a:schemeClr val="accent1"/>
          </a:solidFill>
          <a:ln>
            <a:noFill/>
          </a:ln>
          <a:effectLst>
            <a:outerShdw blurRad="419100" dist="152400" dir="3180000" sx="93000" sy="93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lide Number Placeholder 2">
            <a:extLst>
              <a:ext uri="{FF2B5EF4-FFF2-40B4-BE49-F238E27FC236}">
                <a16:creationId xmlns:a16="http://schemas.microsoft.com/office/drawing/2014/main" id="{E2A7323A-EE24-7142-3182-288A686B38DA}"/>
              </a:ext>
            </a:extLst>
          </p:cNvPr>
          <p:cNvSpPr>
            <a:spLocks noGrp="1"/>
          </p:cNvSpPr>
          <p:nvPr>
            <p:ph type="sldNum" sz="quarter" idx="12"/>
          </p:nvPr>
        </p:nvSpPr>
        <p:spPr/>
        <p:txBody>
          <a:bodyPr/>
          <a:lstStyle/>
          <a:p>
            <a:fld id="{A3DA3D6A-6DDB-44AC-922F-0D6A3F925C34}" type="slidenum">
              <a:rPr lang="en-US" smtClean="0"/>
              <a:pPr/>
              <a:t>22</a:t>
            </a:fld>
            <a:endParaRPr lang="en-US" dirty="0"/>
          </a:p>
        </p:txBody>
      </p:sp>
      <p:sp>
        <p:nvSpPr>
          <p:cNvPr id="4" name="Title 3">
            <a:extLst>
              <a:ext uri="{FF2B5EF4-FFF2-40B4-BE49-F238E27FC236}">
                <a16:creationId xmlns:a16="http://schemas.microsoft.com/office/drawing/2014/main" id="{F5F6740E-4910-720A-BD0C-90FB529A067E}"/>
              </a:ext>
            </a:extLst>
          </p:cNvPr>
          <p:cNvSpPr>
            <a:spLocks noGrp="1"/>
          </p:cNvSpPr>
          <p:nvPr>
            <p:ph type="title"/>
          </p:nvPr>
        </p:nvSpPr>
        <p:spPr/>
        <p:txBody>
          <a:bodyPr/>
          <a:lstStyle/>
          <a:p>
            <a:r>
              <a:rPr lang="en-US" dirty="0"/>
              <a:t>Knowledge Check</a:t>
            </a:r>
          </a:p>
        </p:txBody>
      </p:sp>
      <p:sp>
        <p:nvSpPr>
          <p:cNvPr id="9" name="TextBox 8">
            <a:extLst>
              <a:ext uri="{FF2B5EF4-FFF2-40B4-BE49-F238E27FC236}">
                <a16:creationId xmlns:a16="http://schemas.microsoft.com/office/drawing/2014/main" id="{863F5937-A45E-13AC-98F5-A9B5AA48392A}"/>
              </a:ext>
            </a:extLst>
          </p:cNvPr>
          <p:cNvSpPr txBox="1"/>
          <p:nvPr/>
        </p:nvSpPr>
        <p:spPr>
          <a:xfrm>
            <a:off x="1746213" y="2894520"/>
            <a:ext cx="3822847" cy="1384995"/>
          </a:xfrm>
          <a:prstGeom prst="rect">
            <a:avLst/>
          </a:prstGeom>
          <a:noFill/>
        </p:spPr>
        <p:txBody>
          <a:bodyPr wrap="square">
            <a:spAutoFit/>
          </a:bodyPr>
          <a:lstStyle/>
          <a:p>
            <a:pPr algn="ctr"/>
            <a:r>
              <a:rPr lang="en-US" sz="2800" dirty="0">
                <a:solidFill>
                  <a:schemeClr val="bg1"/>
                </a:solidFill>
              </a:rPr>
              <a:t>What is the BEST </a:t>
            </a:r>
            <a:br>
              <a:rPr lang="en-US" sz="2800" dirty="0">
                <a:solidFill>
                  <a:schemeClr val="bg1"/>
                </a:solidFill>
              </a:rPr>
            </a:br>
            <a:r>
              <a:rPr lang="en-US" sz="2800" dirty="0">
                <a:solidFill>
                  <a:schemeClr val="bg1"/>
                </a:solidFill>
              </a:rPr>
              <a:t>way to increase your credit score?</a:t>
            </a:r>
          </a:p>
        </p:txBody>
      </p:sp>
      <p:cxnSp>
        <p:nvCxnSpPr>
          <p:cNvPr id="22" name="Straight Connector 21">
            <a:extLst>
              <a:ext uri="{FF2B5EF4-FFF2-40B4-BE49-F238E27FC236}">
                <a16:creationId xmlns:a16="http://schemas.microsoft.com/office/drawing/2014/main" id="{F4CA358E-62BA-0710-BF7A-DB5B902161F2}"/>
              </a:ext>
            </a:extLst>
          </p:cNvPr>
          <p:cNvCxnSpPr>
            <a:cxnSpLocks/>
          </p:cNvCxnSpPr>
          <p:nvPr/>
        </p:nvCxnSpPr>
        <p:spPr>
          <a:xfrm>
            <a:off x="6233866" y="2583051"/>
            <a:ext cx="0" cy="2087105"/>
          </a:xfrm>
          <a:prstGeom prst="line">
            <a:avLst/>
          </a:prstGeom>
          <a:ln w="9525">
            <a:solidFill>
              <a:schemeClr val="accent2">
                <a:lumMod val="40000"/>
                <a:lumOff val="60000"/>
              </a:schemeClr>
            </a:solidFill>
          </a:ln>
        </p:spPr>
        <p:style>
          <a:lnRef idx="1">
            <a:schemeClr val="accent1"/>
          </a:lnRef>
          <a:fillRef idx="0">
            <a:schemeClr val="accent1"/>
          </a:fillRef>
          <a:effectRef idx="0">
            <a:schemeClr val="accent1"/>
          </a:effectRef>
          <a:fontRef idx="minor">
            <a:schemeClr val="tx1"/>
          </a:fontRef>
        </p:style>
      </p:cxnSp>
      <p:sp>
        <p:nvSpPr>
          <p:cNvPr id="32" name="TextBox 31">
            <a:extLst>
              <a:ext uri="{FF2B5EF4-FFF2-40B4-BE49-F238E27FC236}">
                <a16:creationId xmlns:a16="http://schemas.microsoft.com/office/drawing/2014/main" id="{E6EA8F6E-5729-9548-DB82-157F69F60B71}"/>
              </a:ext>
            </a:extLst>
          </p:cNvPr>
          <p:cNvSpPr txBox="1"/>
          <p:nvPr/>
        </p:nvSpPr>
        <p:spPr>
          <a:xfrm>
            <a:off x="5569060" y="-163403"/>
            <a:ext cx="1228061" cy="3170099"/>
          </a:xfrm>
          <a:prstGeom prst="rect">
            <a:avLst/>
          </a:prstGeom>
          <a:noFill/>
          <a:effectLst>
            <a:outerShdw blurRad="342900" dist="38100" dir="2700000" algn="tl" rotWithShape="0">
              <a:prstClr val="black">
                <a:alpha val="19000"/>
              </a:prstClr>
            </a:outerShdw>
          </a:effectLst>
        </p:spPr>
        <p:txBody>
          <a:bodyPr wrap="square" rtlCol="0">
            <a:spAutoFit/>
          </a:bodyPr>
          <a:lstStyle/>
          <a:p>
            <a:r>
              <a:rPr lang="en-US" sz="20000" b="1" dirty="0">
                <a:solidFill>
                  <a:schemeClr val="accent2"/>
                </a:solidFill>
                <a:latin typeface="+mj-lt"/>
              </a:rPr>
              <a:t>?</a:t>
            </a:r>
          </a:p>
        </p:txBody>
      </p:sp>
      <p:grpSp>
        <p:nvGrpSpPr>
          <p:cNvPr id="33" name="Group 32">
            <a:extLst>
              <a:ext uri="{FF2B5EF4-FFF2-40B4-BE49-F238E27FC236}">
                <a16:creationId xmlns:a16="http://schemas.microsoft.com/office/drawing/2014/main" id="{7EDD15C8-2D06-4DC9-1AB2-001B33F0AD58}"/>
              </a:ext>
            </a:extLst>
          </p:cNvPr>
          <p:cNvGrpSpPr/>
          <p:nvPr/>
        </p:nvGrpSpPr>
        <p:grpSpPr>
          <a:xfrm>
            <a:off x="3633904" y="1812953"/>
            <a:ext cx="725006" cy="457200"/>
            <a:chOff x="3397543" y="3819120"/>
            <a:chExt cx="725006" cy="457200"/>
          </a:xfrm>
        </p:grpSpPr>
        <p:sp>
          <p:nvSpPr>
            <p:cNvPr id="34" name="Oval 33">
              <a:extLst>
                <a:ext uri="{FF2B5EF4-FFF2-40B4-BE49-F238E27FC236}">
                  <a16:creationId xmlns:a16="http://schemas.microsoft.com/office/drawing/2014/main" id="{A6B62EEA-7856-52EC-841D-EBCE0105D21F}"/>
                </a:ext>
              </a:extLst>
            </p:cNvPr>
            <p:cNvSpPr>
              <a:spLocks/>
            </p:cNvSpPr>
            <p:nvPr/>
          </p:nvSpPr>
          <p:spPr>
            <a:xfrm>
              <a:off x="3397543" y="3819120"/>
              <a:ext cx="457200" cy="457200"/>
            </a:xfrm>
            <a:prstGeom prst="ellipse">
              <a:avLst/>
            </a:prstGeom>
            <a:solidFill>
              <a:schemeClr val="tx2"/>
            </a:solidFill>
            <a:ln w="25400">
              <a:solidFill>
                <a:schemeClr val="bg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TextBox 34">
              <a:extLst>
                <a:ext uri="{FF2B5EF4-FFF2-40B4-BE49-F238E27FC236}">
                  <a16:creationId xmlns:a16="http://schemas.microsoft.com/office/drawing/2014/main" id="{628FE5CF-4F9C-6168-ADFA-326132135F63}"/>
                </a:ext>
              </a:extLst>
            </p:cNvPr>
            <p:cNvSpPr txBox="1"/>
            <p:nvPr/>
          </p:nvSpPr>
          <p:spPr>
            <a:xfrm>
              <a:off x="3435172" y="3845395"/>
              <a:ext cx="687377" cy="369332"/>
            </a:xfrm>
            <a:prstGeom prst="rect">
              <a:avLst/>
            </a:prstGeom>
            <a:noFill/>
          </p:spPr>
          <p:txBody>
            <a:bodyPr wrap="square" rtlCol="0">
              <a:spAutoFit/>
            </a:bodyPr>
            <a:lstStyle/>
            <a:p>
              <a:r>
                <a:rPr lang="en-US" dirty="0">
                  <a:solidFill>
                    <a:schemeClr val="bg1"/>
                  </a:solidFill>
                  <a:latin typeface="Lato Black" panose="020F0502020204030203" pitchFamily="34" charset="0"/>
                </a:rPr>
                <a:t>Q.</a:t>
              </a:r>
            </a:p>
          </p:txBody>
        </p:sp>
      </p:grpSp>
      <p:grpSp>
        <p:nvGrpSpPr>
          <p:cNvPr id="36" name="Group 35">
            <a:extLst>
              <a:ext uri="{FF2B5EF4-FFF2-40B4-BE49-F238E27FC236}">
                <a16:creationId xmlns:a16="http://schemas.microsoft.com/office/drawing/2014/main" id="{612F8481-1443-3C6E-7606-7089F3CC3E9D}"/>
              </a:ext>
            </a:extLst>
          </p:cNvPr>
          <p:cNvGrpSpPr/>
          <p:nvPr/>
        </p:nvGrpSpPr>
        <p:grpSpPr>
          <a:xfrm>
            <a:off x="8492415" y="1802620"/>
            <a:ext cx="457200" cy="457200"/>
            <a:chOff x="7716404" y="3808787"/>
            <a:chExt cx="457200" cy="457200"/>
          </a:xfrm>
        </p:grpSpPr>
        <p:sp>
          <p:nvSpPr>
            <p:cNvPr id="37" name="Oval 36">
              <a:extLst>
                <a:ext uri="{FF2B5EF4-FFF2-40B4-BE49-F238E27FC236}">
                  <a16:creationId xmlns:a16="http://schemas.microsoft.com/office/drawing/2014/main" id="{6344B82E-D1A2-0122-702F-F9BC47773B86}"/>
                </a:ext>
              </a:extLst>
            </p:cNvPr>
            <p:cNvSpPr/>
            <p:nvPr/>
          </p:nvSpPr>
          <p:spPr>
            <a:xfrm>
              <a:off x="7716404" y="3808787"/>
              <a:ext cx="457200" cy="457200"/>
            </a:xfrm>
            <a:prstGeom prst="ellipse">
              <a:avLst/>
            </a:prstGeom>
            <a:solidFill>
              <a:schemeClr val="tx2"/>
            </a:solidFill>
            <a:ln w="25400">
              <a:solidFill>
                <a:schemeClr val="bg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TextBox 37">
              <a:extLst>
                <a:ext uri="{FF2B5EF4-FFF2-40B4-BE49-F238E27FC236}">
                  <a16:creationId xmlns:a16="http://schemas.microsoft.com/office/drawing/2014/main" id="{3C29D6BE-BF7A-E7C4-0192-81F73DAC8CB5}"/>
                </a:ext>
              </a:extLst>
            </p:cNvPr>
            <p:cNvSpPr txBox="1"/>
            <p:nvPr/>
          </p:nvSpPr>
          <p:spPr>
            <a:xfrm>
              <a:off x="7754033" y="3845395"/>
              <a:ext cx="419571" cy="369332"/>
            </a:xfrm>
            <a:prstGeom prst="rect">
              <a:avLst/>
            </a:prstGeom>
            <a:noFill/>
          </p:spPr>
          <p:txBody>
            <a:bodyPr wrap="square" rtlCol="0">
              <a:spAutoFit/>
            </a:bodyPr>
            <a:lstStyle/>
            <a:p>
              <a:r>
                <a:rPr lang="en-US" dirty="0">
                  <a:solidFill>
                    <a:schemeClr val="bg1"/>
                  </a:solidFill>
                  <a:latin typeface="Lato Black" panose="020F0502020204030203" pitchFamily="34" charset="0"/>
                </a:rPr>
                <a:t>A.</a:t>
              </a:r>
            </a:p>
          </p:txBody>
        </p:sp>
      </p:grpSp>
    </p:spTree>
    <p:extLst>
      <p:ext uri="{BB962C8B-B14F-4D97-AF65-F5344CB8AC3E}">
        <p14:creationId xmlns:p14="http://schemas.microsoft.com/office/powerpoint/2010/main" val="149085320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6BD97B8-8944-B5D0-2461-C4FC9456A6C2}"/>
            </a:ext>
          </a:extLst>
        </p:cNvPr>
        <p:cNvGrpSpPr/>
        <p:nvPr/>
      </p:nvGrpSpPr>
      <p:grpSpPr>
        <a:xfrm>
          <a:off x="0" y="0"/>
          <a:ext cx="0" cy="0"/>
          <a:chOff x="0" y="0"/>
          <a:chExt cx="0" cy="0"/>
        </a:xfrm>
      </p:grpSpPr>
      <p:sp>
        <p:nvSpPr>
          <p:cNvPr id="28" name="Rectangle: Rounded Corners 27">
            <a:extLst>
              <a:ext uri="{FF2B5EF4-FFF2-40B4-BE49-F238E27FC236}">
                <a16:creationId xmlns:a16="http://schemas.microsoft.com/office/drawing/2014/main" id="{982C5DA3-0BD4-AFBE-608E-6590A5C69C49}"/>
              </a:ext>
            </a:extLst>
          </p:cNvPr>
          <p:cNvSpPr/>
          <p:nvPr/>
        </p:nvSpPr>
        <p:spPr>
          <a:xfrm>
            <a:off x="1332854" y="2029886"/>
            <a:ext cx="9510793" cy="3038060"/>
          </a:xfrm>
          <a:prstGeom prst="roundRect">
            <a:avLst/>
          </a:prstGeom>
          <a:solidFill>
            <a:schemeClr val="accent1"/>
          </a:solidFill>
          <a:ln>
            <a:noFill/>
          </a:ln>
          <a:effectLst>
            <a:outerShdw blurRad="419100" dist="152400" dir="3180000" sx="93000" sy="93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lide Number Placeholder 2">
            <a:extLst>
              <a:ext uri="{FF2B5EF4-FFF2-40B4-BE49-F238E27FC236}">
                <a16:creationId xmlns:a16="http://schemas.microsoft.com/office/drawing/2014/main" id="{D6873CED-4BCF-5127-3BAF-D7611A36D308}"/>
              </a:ext>
            </a:extLst>
          </p:cNvPr>
          <p:cNvSpPr>
            <a:spLocks noGrp="1"/>
          </p:cNvSpPr>
          <p:nvPr>
            <p:ph type="sldNum" sz="quarter" idx="12"/>
          </p:nvPr>
        </p:nvSpPr>
        <p:spPr/>
        <p:txBody>
          <a:bodyPr/>
          <a:lstStyle/>
          <a:p>
            <a:fld id="{A3DA3D6A-6DDB-44AC-922F-0D6A3F925C34}" type="slidenum">
              <a:rPr lang="en-US" smtClean="0"/>
              <a:pPr/>
              <a:t>23</a:t>
            </a:fld>
            <a:endParaRPr lang="en-US" dirty="0"/>
          </a:p>
        </p:txBody>
      </p:sp>
      <p:sp>
        <p:nvSpPr>
          <p:cNvPr id="4" name="Title 3">
            <a:extLst>
              <a:ext uri="{FF2B5EF4-FFF2-40B4-BE49-F238E27FC236}">
                <a16:creationId xmlns:a16="http://schemas.microsoft.com/office/drawing/2014/main" id="{EB7530E9-DAAA-976D-E1BB-2210B886C5D3}"/>
              </a:ext>
            </a:extLst>
          </p:cNvPr>
          <p:cNvSpPr>
            <a:spLocks noGrp="1"/>
          </p:cNvSpPr>
          <p:nvPr>
            <p:ph type="title"/>
          </p:nvPr>
        </p:nvSpPr>
        <p:spPr/>
        <p:txBody>
          <a:bodyPr/>
          <a:lstStyle/>
          <a:p>
            <a:r>
              <a:rPr lang="en-US" dirty="0"/>
              <a:t>Knowledge Check</a:t>
            </a:r>
          </a:p>
        </p:txBody>
      </p:sp>
      <p:sp>
        <p:nvSpPr>
          <p:cNvPr id="9" name="TextBox 8">
            <a:extLst>
              <a:ext uri="{FF2B5EF4-FFF2-40B4-BE49-F238E27FC236}">
                <a16:creationId xmlns:a16="http://schemas.microsoft.com/office/drawing/2014/main" id="{739A3A23-8EE5-BB94-BB4E-577DD01FD7ED}"/>
              </a:ext>
            </a:extLst>
          </p:cNvPr>
          <p:cNvSpPr txBox="1"/>
          <p:nvPr/>
        </p:nvSpPr>
        <p:spPr>
          <a:xfrm>
            <a:off x="1746213" y="2894520"/>
            <a:ext cx="3822847" cy="1384995"/>
          </a:xfrm>
          <a:prstGeom prst="rect">
            <a:avLst/>
          </a:prstGeom>
          <a:noFill/>
        </p:spPr>
        <p:txBody>
          <a:bodyPr wrap="square">
            <a:spAutoFit/>
          </a:bodyPr>
          <a:lstStyle/>
          <a:p>
            <a:pPr algn="ctr"/>
            <a:r>
              <a:rPr lang="en-US" sz="2800" dirty="0">
                <a:solidFill>
                  <a:schemeClr val="bg1"/>
                </a:solidFill>
              </a:rPr>
              <a:t>What is the BEST </a:t>
            </a:r>
            <a:br>
              <a:rPr lang="en-US" sz="2800" dirty="0">
                <a:solidFill>
                  <a:schemeClr val="bg1"/>
                </a:solidFill>
              </a:rPr>
            </a:br>
            <a:r>
              <a:rPr lang="en-US" sz="2800" dirty="0">
                <a:solidFill>
                  <a:schemeClr val="bg1"/>
                </a:solidFill>
              </a:rPr>
              <a:t>way to increase your credit score?</a:t>
            </a:r>
          </a:p>
        </p:txBody>
      </p:sp>
      <p:sp>
        <p:nvSpPr>
          <p:cNvPr id="10" name="TextBox 9">
            <a:extLst>
              <a:ext uri="{FF2B5EF4-FFF2-40B4-BE49-F238E27FC236}">
                <a16:creationId xmlns:a16="http://schemas.microsoft.com/office/drawing/2014/main" id="{E81B9065-52C8-302B-5C73-E78F709F7113}"/>
              </a:ext>
            </a:extLst>
          </p:cNvPr>
          <p:cNvSpPr txBox="1"/>
          <p:nvPr/>
        </p:nvSpPr>
        <p:spPr>
          <a:xfrm>
            <a:off x="6233866" y="2960624"/>
            <a:ext cx="4625273" cy="1077218"/>
          </a:xfrm>
          <a:prstGeom prst="rect">
            <a:avLst/>
          </a:prstGeom>
          <a:noFill/>
        </p:spPr>
        <p:txBody>
          <a:bodyPr wrap="square">
            <a:spAutoFit/>
          </a:bodyPr>
          <a:lstStyle/>
          <a:p>
            <a:pPr algn="ctr"/>
            <a:r>
              <a:rPr lang="en-US" sz="3200" b="1" dirty="0">
                <a:solidFill>
                  <a:schemeClr val="accent4">
                    <a:lumMod val="60000"/>
                    <a:lumOff val="40000"/>
                  </a:schemeClr>
                </a:solidFill>
              </a:rPr>
              <a:t>Pay your </a:t>
            </a:r>
            <a:br>
              <a:rPr lang="en-US" sz="3200" b="1" dirty="0">
                <a:solidFill>
                  <a:schemeClr val="accent4">
                    <a:lumMod val="60000"/>
                    <a:lumOff val="40000"/>
                  </a:schemeClr>
                </a:solidFill>
              </a:rPr>
            </a:br>
            <a:r>
              <a:rPr lang="en-US" sz="3200" b="1" dirty="0">
                <a:solidFill>
                  <a:schemeClr val="accent4">
                    <a:lumMod val="60000"/>
                    <a:lumOff val="40000"/>
                  </a:schemeClr>
                </a:solidFill>
              </a:rPr>
              <a:t>bills on time!</a:t>
            </a:r>
          </a:p>
        </p:txBody>
      </p:sp>
      <p:cxnSp>
        <p:nvCxnSpPr>
          <p:cNvPr id="22" name="Straight Connector 21">
            <a:extLst>
              <a:ext uri="{FF2B5EF4-FFF2-40B4-BE49-F238E27FC236}">
                <a16:creationId xmlns:a16="http://schemas.microsoft.com/office/drawing/2014/main" id="{465E3C23-A877-721B-FB43-6BEE80296572}"/>
              </a:ext>
            </a:extLst>
          </p:cNvPr>
          <p:cNvCxnSpPr>
            <a:cxnSpLocks/>
          </p:cNvCxnSpPr>
          <p:nvPr/>
        </p:nvCxnSpPr>
        <p:spPr>
          <a:xfrm>
            <a:off x="6233866" y="2583051"/>
            <a:ext cx="0" cy="2087105"/>
          </a:xfrm>
          <a:prstGeom prst="line">
            <a:avLst/>
          </a:prstGeom>
          <a:ln w="9525">
            <a:solidFill>
              <a:schemeClr val="accent2">
                <a:lumMod val="40000"/>
                <a:lumOff val="60000"/>
              </a:schemeClr>
            </a:solidFill>
          </a:ln>
        </p:spPr>
        <p:style>
          <a:lnRef idx="1">
            <a:schemeClr val="accent1"/>
          </a:lnRef>
          <a:fillRef idx="0">
            <a:schemeClr val="accent1"/>
          </a:fillRef>
          <a:effectRef idx="0">
            <a:schemeClr val="accent1"/>
          </a:effectRef>
          <a:fontRef idx="minor">
            <a:schemeClr val="tx1"/>
          </a:fontRef>
        </p:style>
      </p:cxnSp>
      <p:sp>
        <p:nvSpPr>
          <p:cNvPr id="32" name="TextBox 31">
            <a:extLst>
              <a:ext uri="{FF2B5EF4-FFF2-40B4-BE49-F238E27FC236}">
                <a16:creationId xmlns:a16="http://schemas.microsoft.com/office/drawing/2014/main" id="{B1A0FD2F-19ED-242A-7BAD-29DAE8A0FC85}"/>
              </a:ext>
            </a:extLst>
          </p:cNvPr>
          <p:cNvSpPr txBox="1"/>
          <p:nvPr/>
        </p:nvSpPr>
        <p:spPr>
          <a:xfrm>
            <a:off x="5569060" y="-163403"/>
            <a:ext cx="1228061" cy="3170099"/>
          </a:xfrm>
          <a:prstGeom prst="rect">
            <a:avLst/>
          </a:prstGeom>
          <a:noFill/>
          <a:effectLst>
            <a:outerShdw blurRad="342900" dist="38100" dir="2700000" algn="tl" rotWithShape="0">
              <a:prstClr val="black">
                <a:alpha val="19000"/>
              </a:prstClr>
            </a:outerShdw>
          </a:effectLst>
        </p:spPr>
        <p:txBody>
          <a:bodyPr wrap="square" rtlCol="0">
            <a:spAutoFit/>
          </a:bodyPr>
          <a:lstStyle/>
          <a:p>
            <a:r>
              <a:rPr lang="en-US" sz="20000" b="1" dirty="0">
                <a:solidFill>
                  <a:schemeClr val="accent2"/>
                </a:solidFill>
                <a:latin typeface="+mj-lt"/>
              </a:rPr>
              <a:t>?</a:t>
            </a:r>
          </a:p>
        </p:txBody>
      </p:sp>
      <p:grpSp>
        <p:nvGrpSpPr>
          <p:cNvPr id="33" name="Group 32">
            <a:extLst>
              <a:ext uri="{FF2B5EF4-FFF2-40B4-BE49-F238E27FC236}">
                <a16:creationId xmlns:a16="http://schemas.microsoft.com/office/drawing/2014/main" id="{3668765F-CA19-5ED5-29CF-A08A04497070}"/>
              </a:ext>
            </a:extLst>
          </p:cNvPr>
          <p:cNvGrpSpPr/>
          <p:nvPr/>
        </p:nvGrpSpPr>
        <p:grpSpPr>
          <a:xfrm>
            <a:off x="3633904" y="1812953"/>
            <a:ext cx="725006" cy="457200"/>
            <a:chOff x="3397543" y="3819120"/>
            <a:chExt cx="725006" cy="457200"/>
          </a:xfrm>
        </p:grpSpPr>
        <p:sp>
          <p:nvSpPr>
            <p:cNvPr id="34" name="Oval 33">
              <a:extLst>
                <a:ext uri="{FF2B5EF4-FFF2-40B4-BE49-F238E27FC236}">
                  <a16:creationId xmlns:a16="http://schemas.microsoft.com/office/drawing/2014/main" id="{6D8555C9-0612-96B9-D75F-3F3621E4CDFE}"/>
                </a:ext>
              </a:extLst>
            </p:cNvPr>
            <p:cNvSpPr>
              <a:spLocks/>
            </p:cNvSpPr>
            <p:nvPr/>
          </p:nvSpPr>
          <p:spPr>
            <a:xfrm>
              <a:off x="3397543" y="3819120"/>
              <a:ext cx="457200" cy="457200"/>
            </a:xfrm>
            <a:prstGeom prst="ellipse">
              <a:avLst/>
            </a:prstGeom>
            <a:solidFill>
              <a:schemeClr val="tx2"/>
            </a:solidFill>
            <a:ln w="25400">
              <a:solidFill>
                <a:schemeClr val="bg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TextBox 34">
              <a:extLst>
                <a:ext uri="{FF2B5EF4-FFF2-40B4-BE49-F238E27FC236}">
                  <a16:creationId xmlns:a16="http://schemas.microsoft.com/office/drawing/2014/main" id="{AA0E5996-E9E4-47A7-5FF4-6B110D018693}"/>
                </a:ext>
              </a:extLst>
            </p:cNvPr>
            <p:cNvSpPr txBox="1"/>
            <p:nvPr/>
          </p:nvSpPr>
          <p:spPr>
            <a:xfrm>
              <a:off x="3435172" y="3845395"/>
              <a:ext cx="687377" cy="369332"/>
            </a:xfrm>
            <a:prstGeom prst="rect">
              <a:avLst/>
            </a:prstGeom>
            <a:noFill/>
          </p:spPr>
          <p:txBody>
            <a:bodyPr wrap="square" rtlCol="0">
              <a:spAutoFit/>
            </a:bodyPr>
            <a:lstStyle/>
            <a:p>
              <a:r>
                <a:rPr lang="en-US" dirty="0">
                  <a:solidFill>
                    <a:schemeClr val="bg1"/>
                  </a:solidFill>
                  <a:latin typeface="Lato Black" panose="020F0502020204030203" pitchFamily="34" charset="0"/>
                </a:rPr>
                <a:t>Q.</a:t>
              </a:r>
            </a:p>
          </p:txBody>
        </p:sp>
      </p:grpSp>
      <p:grpSp>
        <p:nvGrpSpPr>
          <p:cNvPr id="36" name="Group 35">
            <a:extLst>
              <a:ext uri="{FF2B5EF4-FFF2-40B4-BE49-F238E27FC236}">
                <a16:creationId xmlns:a16="http://schemas.microsoft.com/office/drawing/2014/main" id="{C2E2A1F8-CCE4-4A53-D95C-C57092AF924C}"/>
              </a:ext>
            </a:extLst>
          </p:cNvPr>
          <p:cNvGrpSpPr/>
          <p:nvPr/>
        </p:nvGrpSpPr>
        <p:grpSpPr>
          <a:xfrm>
            <a:off x="8492415" y="1802620"/>
            <a:ext cx="457200" cy="457200"/>
            <a:chOff x="7716404" y="3808787"/>
            <a:chExt cx="457200" cy="457200"/>
          </a:xfrm>
        </p:grpSpPr>
        <p:sp>
          <p:nvSpPr>
            <p:cNvPr id="37" name="Oval 36">
              <a:extLst>
                <a:ext uri="{FF2B5EF4-FFF2-40B4-BE49-F238E27FC236}">
                  <a16:creationId xmlns:a16="http://schemas.microsoft.com/office/drawing/2014/main" id="{BD9E4288-88EF-2B8B-24FD-3798ECA45DFD}"/>
                </a:ext>
              </a:extLst>
            </p:cNvPr>
            <p:cNvSpPr/>
            <p:nvPr/>
          </p:nvSpPr>
          <p:spPr>
            <a:xfrm>
              <a:off x="7716404" y="3808787"/>
              <a:ext cx="457200" cy="457200"/>
            </a:xfrm>
            <a:prstGeom prst="ellipse">
              <a:avLst/>
            </a:prstGeom>
            <a:solidFill>
              <a:schemeClr val="tx2"/>
            </a:solidFill>
            <a:ln w="25400">
              <a:solidFill>
                <a:schemeClr val="bg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TextBox 37">
              <a:extLst>
                <a:ext uri="{FF2B5EF4-FFF2-40B4-BE49-F238E27FC236}">
                  <a16:creationId xmlns:a16="http://schemas.microsoft.com/office/drawing/2014/main" id="{959A9E65-6B29-0409-C8EC-5C3C69BD0752}"/>
                </a:ext>
              </a:extLst>
            </p:cNvPr>
            <p:cNvSpPr txBox="1"/>
            <p:nvPr/>
          </p:nvSpPr>
          <p:spPr>
            <a:xfrm>
              <a:off x="7754033" y="3845395"/>
              <a:ext cx="419571" cy="369332"/>
            </a:xfrm>
            <a:prstGeom prst="rect">
              <a:avLst/>
            </a:prstGeom>
            <a:noFill/>
          </p:spPr>
          <p:txBody>
            <a:bodyPr wrap="square" rtlCol="0">
              <a:spAutoFit/>
            </a:bodyPr>
            <a:lstStyle/>
            <a:p>
              <a:r>
                <a:rPr lang="en-US" dirty="0">
                  <a:solidFill>
                    <a:schemeClr val="bg1"/>
                  </a:solidFill>
                  <a:latin typeface="Lato Black" panose="020F0502020204030203" pitchFamily="34" charset="0"/>
                </a:rPr>
                <a:t>A.</a:t>
              </a:r>
            </a:p>
          </p:txBody>
        </p:sp>
      </p:grpSp>
    </p:spTree>
    <p:extLst>
      <p:ext uri="{BB962C8B-B14F-4D97-AF65-F5344CB8AC3E}">
        <p14:creationId xmlns:p14="http://schemas.microsoft.com/office/powerpoint/2010/main" val="10679797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1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Content Placeholder 1">
            <a:extLst>
              <a:ext uri="{FF2B5EF4-FFF2-40B4-BE49-F238E27FC236}">
                <a16:creationId xmlns:a16="http://schemas.microsoft.com/office/drawing/2014/main" id="{F84AB6A1-3A71-5B25-F805-DE1746552BBB}"/>
              </a:ext>
            </a:extLst>
          </p:cNvPr>
          <p:cNvSpPr>
            <a:spLocks noGrp="1"/>
          </p:cNvSpPr>
          <p:nvPr>
            <p:ph idx="1"/>
          </p:nvPr>
        </p:nvSpPr>
        <p:spPr>
          <a:xfrm>
            <a:off x="838199" y="1477563"/>
            <a:ext cx="11131591" cy="3709413"/>
          </a:xfrm>
        </p:spPr>
        <p:txBody>
          <a:bodyPr/>
          <a:lstStyle/>
          <a:p>
            <a:r>
              <a:rPr lang="en-US" dirty="0"/>
              <a:t>Monitor your credit</a:t>
            </a:r>
          </a:p>
          <a:p>
            <a:pPr>
              <a:spcBef>
                <a:spcPts val="1200"/>
              </a:spcBef>
            </a:pPr>
            <a:r>
              <a:rPr lang="en-US" dirty="0"/>
              <a:t>Make payments on time</a:t>
            </a:r>
          </a:p>
          <a:p>
            <a:pPr>
              <a:spcBef>
                <a:spcPts val="1200"/>
              </a:spcBef>
            </a:pPr>
            <a:r>
              <a:rPr lang="en-US" dirty="0"/>
              <a:t>Settle any lawsuits, collections or charge-off </a:t>
            </a:r>
          </a:p>
          <a:p>
            <a:pPr lvl="1">
              <a:lnSpc>
                <a:spcPts val="2400"/>
              </a:lnSpc>
              <a:spcBef>
                <a:spcPts val="0"/>
              </a:spcBef>
            </a:pPr>
            <a:r>
              <a:rPr lang="en-US" sz="1800" i="0" dirty="0">
                <a:solidFill>
                  <a:schemeClr val="tx1"/>
                </a:solidFill>
              </a:rPr>
              <a:t>Will not be removed from your report for 7 years</a:t>
            </a:r>
          </a:p>
          <a:p>
            <a:pPr lvl="1">
              <a:lnSpc>
                <a:spcPts val="2400"/>
              </a:lnSpc>
              <a:spcBef>
                <a:spcPts val="0"/>
              </a:spcBef>
            </a:pPr>
            <a:r>
              <a:rPr lang="en-US" sz="1800" i="0" dirty="0">
                <a:solidFill>
                  <a:schemeClr val="tx1"/>
                </a:solidFill>
              </a:rPr>
              <a:t>Negotiate with collection agency to delete any paid collections from your credit report</a:t>
            </a:r>
          </a:p>
          <a:p>
            <a:pPr lvl="1">
              <a:lnSpc>
                <a:spcPts val="2400"/>
              </a:lnSpc>
              <a:spcBef>
                <a:spcPts val="0"/>
              </a:spcBef>
            </a:pPr>
            <a:r>
              <a:rPr lang="en-US" sz="1800" i="0" dirty="0">
                <a:solidFill>
                  <a:schemeClr val="tx1"/>
                </a:solidFill>
              </a:rPr>
              <a:t>Simply ask to “settle for a lesser amount” </a:t>
            </a:r>
          </a:p>
          <a:p>
            <a:pPr>
              <a:spcBef>
                <a:spcPts val="1200"/>
              </a:spcBef>
            </a:pPr>
            <a:r>
              <a:rPr lang="en-US" dirty="0"/>
              <a:t>Medical collections</a:t>
            </a:r>
          </a:p>
          <a:p>
            <a:pPr lvl="1">
              <a:spcBef>
                <a:spcPts val="0"/>
              </a:spcBef>
            </a:pPr>
            <a:r>
              <a:rPr lang="en-US" sz="1800" i="0" dirty="0">
                <a:solidFill>
                  <a:schemeClr val="tx1"/>
                </a:solidFill>
              </a:rPr>
              <a:t>Negotiate a payment plan with provider prior to 60-90 days prior to charge-off</a:t>
            </a:r>
          </a:p>
          <a:p>
            <a:pPr>
              <a:spcBef>
                <a:spcPts val="1200"/>
              </a:spcBef>
            </a:pPr>
            <a:r>
              <a:rPr lang="en-US" dirty="0"/>
              <a:t>Keep balances low and do NOT move debt around</a:t>
            </a:r>
          </a:p>
          <a:p>
            <a:pPr lvl="1">
              <a:spcBef>
                <a:spcPts val="0"/>
              </a:spcBef>
            </a:pPr>
            <a:r>
              <a:rPr lang="en-US" sz="1800" i="0" dirty="0">
                <a:solidFill>
                  <a:schemeClr val="tx1"/>
                </a:solidFill>
              </a:rPr>
              <a:t>Closing unused accounts and opening new ones negatively impacts your score</a:t>
            </a:r>
          </a:p>
          <a:p>
            <a:pPr lvl="1"/>
            <a:endParaRPr lang="en-US" dirty="0"/>
          </a:p>
          <a:p>
            <a:pPr marL="0" indent="0">
              <a:buNone/>
            </a:pPr>
            <a:endParaRPr lang="en-US" dirty="0"/>
          </a:p>
        </p:txBody>
      </p:sp>
      <p:sp>
        <p:nvSpPr>
          <p:cNvPr id="4" name="Slide Number Placeholder 3">
            <a:extLst>
              <a:ext uri="{FF2B5EF4-FFF2-40B4-BE49-F238E27FC236}">
                <a16:creationId xmlns:a16="http://schemas.microsoft.com/office/drawing/2014/main" id="{881552E5-B0D8-7F39-D724-F5E3C273CFC3}"/>
              </a:ext>
            </a:extLst>
          </p:cNvPr>
          <p:cNvSpPr>
            <a:spLocks noGrp="1"/>
          </p:cNvSpPr>
          <p:nvPr>
            <p:ph type="sldNum" sz="quarter" idx="12"/>
          </p:nvPr>
        </p:nvSpPr>
        <p:spPr/>
        <p:txBody>
          <a:bodyPr/>
          <a:lstStyle/>
          <a:p>
            <a:fld id="{A3DA3D6A-6DDB-44AC-922F-0D6A3F925C34}" type="slidenum">
              <a:rPr lang="en-US" smtClean="0"/>
              <a:pPr/>
              <a:t>24</a:t>
            </a:fld>
            <a:endParaRPr lang="en-US" dirty="0"/>
          </a:p>
        </p:txBody>
      </p:sp>
      <p:sp>
        <p:nvSpPr>
          <p:cNvPr id="5" name="Title 4">
            <a:extLst>
              <a:ext uri="{FF2B5EF4-FFF2-40B4-BE49-F238E27FC236}">
                <a16:creationId xmlns:a16="http://schemas.microsoft.com/office/drawing/2014/main" id="{5E6D52A1-43E1-AF95-1B44-AE8DC8DD7B8B}"/>
              </a:ext>
            </a:extLst>
          </p:cNvPr>
          <p:cNvSpPr>
            <a:spLocks noGrp="1"/>
          </p:cNvSpPr>
          <p:nvPr>
            <p:ph type="title"/>
          </p:nvPr>
        </p:nvSpPr>
        <p:spPr/>
        <p:txBody>
          <a:bodyPr/>
          <a:lstStyle/>
          <a:p>
            <a:r>
              <a:rPr lang="en-US" dirty="0"/>
              <a:t>Build/Maintain Your Credit</a:t>
            </a:r>
          </a:p>
        </p:txBody>
      </p:sp>
    </p:spTree>
    <p:extLst>
      <p:ext uri="{BB962C8B-B14F-4D97-AF65-F5344CB8AC3E}">
        <p14:creationId xmlns:p14="http://schemas.microsoft.com/office/powerpoint/2010/main" val="7092592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animEffect transition="in" filter="wipe(left)">
                                      <p:cBhvr>
                                        <p:cTn id="7" dur="1000"/>
                                        <p:tgtEl>
                                          <p:spTgt spid="10">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10">
                                            <p:txEl>
                                              <p:pRg st="1" end="1"/>
                                            </p:txEl>
                                          </p:spTgt>
                                        </p:tgtEl>
                                        <p:attrNameLst>
                                          <p:attrName>style.visibility</p:attrName>
                                        </p:attrNameLst>
                                      </p:cBhvr>
                                      <p:to>
                                        <p:strVal val="visible"/>
                                      </p:to>
                                    </p:set>
                                    <p:animEffect transition="in" filter="wipe(left)">
                                      <p:cBhvr>
                                        <p:cTn id="12" dur="1000"/>
                                        <p:tgtEl>
                                          <p:spTgt spid="10">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10">
                                            <p:txEl>
                                              <p:pRg st="2" end="2"/>
                                            </p:txEl>
                                          </p:spTgt>
                                        </p:tgtEl>
                                        <p:attrNameLst>
                                          <p:attrName>style.visibility</p:attrName>
                                        </p:attrNameLst>
                                      </p:cBhvr>
                                      <p:to>
                                        <p:strVal val="visible"/>
                                      </p:to>
                                    </p:set>
                                    <p:animEffect transition="in" filter="wipe(left)">
                                      <p:cBhvr>
                                        <p:cTn id="17" dur="1000"/>
                                        <p:tgtEl>
                                          <p:spTgt spid="10">
                                            <p:txEl>
                                              <p:pRg st="2" end="2"/>
                                            </p:txEl>
                                          </p:spTgt>
                                        </p:tgtEl>
                                      </p:cBhvr>
                                    </p:animEffect>
                                  </p:childTnLst>
                                </p:cTn>
                              </p:par>
                              <p:par>
                                <p:cTn id="18" presetID="22" presetClass="entr" presetSubtype="8" fill="hold" nodeType="withEffect">
                                  <p:stCondLst>
                                    <p:cond delay="0"/>
                                  </p:stCondLst>
                                  <p:childTnLst>
                                    <p:set>
                                      <p:cBhvr>
                                        <p:cTn id="19" dur="1" fill="hold">
                                          <p:stCondLst>
                                            <p:cond delay="0"/>
                                          </p:stCondLst>
                                        </p:cTn>
                                        <p:tgtEl>
                                          <p:spTgt spid="10">
                                            <p:txEl>
                                              <p:pRg st="3" end="3"/>
                                            </p:txEl>
                                          </p:spTgt>
                                        </p:tgtEl>
                                        <p:attrNameLst>
                                          <p:attrName>style.visibility</p:attrName>
                                        </p:attrNameLst>
                                      </p:cBhvr>
                                      <p:to>
                                        <p:strVal val="visible"/>
                                      </p:to>
                                    </p:set>
                                    <p:animEffect transition="in" filter="wipe(left)">
                                      <p:cBhvr>
                                        <p:cTn id="20" dur="1000"/>
                                        <p:tgtEl>
                                          <p:spTgt spid="10">
                                            <p:txEl>
                                              <p:pRg st="3" end="3"/>
                                            </p:txEl>
                                          </p:spTgt>
                                        </p:tgtEl>
                                      </p:cBhvr>
                                    </p:animEffect>
                                  </p:childTnLst>
                                </p:cTn>
                              </p:par>
                              <p:par>
                                <p:cTn id="21" presetID="22" presetClass="entr" presetSubtype="8" fill="hold" nodeType="withEffect">
                                  <p:stCondLst>
                                    <p:cond delay="0"/>
                                  </p:stCondLst>
                                  <p:childTnLst>
                                    <p:set>
                                      <p:cBhvr>
                                        <p:cTn id="22" dur="1" fill="hold">
                                          <p:stCondLst>
                                            <p:cond delay="0"/>
                                          </p:stCondLst>
                                        </p:cTn>
                                        <p:tgtEl>
                                          <p:spTgt spid="10">
                                            <p:txEl>
                                              <p:pRg st="4" end="4"/>
                                            </p:txEl>
                                          </p:spTgt>
                                        </p:tgtEl>
                                        <p:attrNameLst>
                                          <p:attrName>style.visibility</p:attrName>
                                        </p:attrNameLst>
                                      </p:cBhvr>
                                      <p:to>
                                        <p:strVal val="visible"/>
                                      </p:to>
                                    </p:set>
                                    <p:animEffect transition="in" filter="wipe(left)">
                                      <p:cBhvr>
                                        <p:cTn id="23" dur="1000"/>
                                        <p:tgtEl>
                                          <p:spTgt spid="10">
                                            <p:txEl>
                                              <p:pRg st="4" end="4"/>
                                            </p:txEl>
                                          </p:spTgt>
                                        </p:tgtEl>
                                      </p:cBhvr>
                                    </p:animEffect>
                                  </p:childTnLst>
                                </p:cTn>
                              </p:par>
                              <p:par>
                                <p:cTn id="24" presetID="22" presetClass="entr" presetSubtype="8" fill="hold" nodeType="withEffect">
                                  <p:stCondLst>
                                    <p:cond delay="0"/>
                                  </p:stCondLst>
                                  <p:childTnLst>
                                    <p:set>
                                      <p:cBhvr>
                                        <p:cTn id="25" dur="1" fill="hold">
                                          <p:stCondLst>
                                            <p:cond delay="0"/>
                                          </p:stCondLst>
                                        </p:cTn>
                                        <p:tgtEl>
                                          <p:spTgt spid="10">
                                            <p:txEl>
                                              <p:pRg st="5" end="5"/>
                                            </p:txEl>
                                          </p:spTgt>
                                        </p:tgtEl>
                                        <p:attrNameLst>
                                          <p:attrName>style.visibility</p:attrName>
                                        </p:attrNameLst>
                                      </p:cBhvr>
                                      <p:to>
                                        <p:strVal val="visible"/>
                                      </p:to>
                                    </p:set>
                                    <p:animEffect transition="in" filter="wipe(left)">
                                      <p:cBhvr>
                                        <p:cTn id="26" dur="1000"/>
                                        <p:tgtEl>
                                          <p:spTgt spid="10">
                                            <p:txEl>
                                              <p:pRg st="5" end="5"/>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8" fill="hold" nodeType="clickEffect">
                                  <p:stCondLst>
                                    <p:cond delay="0"/>
                                  </p:stCondLst>
                                  <p:childTnLst>
                                    <p:set>
                                      <p:cBhvr>
                                        <p:cTn id="30" dur="1" fill="hold">
                                          <p:stCondLst>
                                            <p:cond delay="0"/>
                                          </p:stCondLst>
                                        </p:cTn>
                                        <p:tgtEl>
                                          <p:spTgt spid="10">
                                            <p:txEl>
                                              <p:pRg st="6" end="6"/>
                                            </p:txEl>
                                          </p:spTgt>
                                        </p:tgtEl>
                                        <p:attrNameLst>
                                          <p:attrName>style.visibility</p:attrName>
                                        </p:attrNameLst>
                                      </p:cBhvr>
                                      <p:to>
                                        <p:strVal val="visible"/>
                                      </p:to>
                                    </p:set>
                                    <p:animEffect transition="in" filter="wipe(left)">
                                      <p:cBhvr>
                                        <p:cTn id="31" dur="1000"/>
                                        <p:tgtEl>
                                          <p:spTgt spid="10">
                                            <p:txEl>
                                              <p:pRg st="6" end="6"/>
                                            </p:txEl>
                                          </p:spTgt>
                                        </p:tgtEl>
                                      </p:cBhvr>
                                    </p:animEffect>
                                  </p:childTnLst>
                                </p:cTn>
                              </p:par>
                              <p:par>
                                <p:cTn id="32" presetID="22" presetClass="entr" presetSubtype="8" fill="hold" nodeType="withEffect">
                                  <p:stCondLst>
                                    <p:cond delay="0"/>
                                  </p:stCondLst>
                                  <p:childTnLst>
                                    <p:set>
                                      <p:cBhvr>
                                        <p:cTn id="33" dur="1" fill="hold">
                                          <p:stCondLst>
                                            <p:cond delay="0"/>
                                          </p:stCondLst>
                                        </p:cTn>
                                        <p:tgtEl>
                                          <p:spTgt spid="10">
                                            <p:txEl>
                                              <p:pRg st="7" end="7"/>
                                            </p:txEl>
                                          </p:spTgt>
                                        </p:tgtEl>
                                        <p:attrNameLst>
                                          <p:attrName>style.visibility</p:attrName>
                                        </p:attrNameLst>
                                      </p:cBhvr>
                                      <p:to>
                                        <p:strVal val="visible"/>
                                      </p:to>
                                    </p:set>
                                    <p:animEffect transition="in" filter="wipe(left)">
                                      <p:cBhvr>
                                        <p:cTn id="34" dur="1000"/>
                                        <p:tgtEl>
                                          <p:spTgt spid="10">
                                            <p:txEl>
                                              <p:pRg st="7" end="7"/>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22" presetClass="entr" presetSubtype="8" fill="hold" nodeType="clickEffect">
                                  <p:stCondLst>
                                    <p:cond delay="0"/>
                                  </p:stCondLst>
                                  <p:childTnLst>
                                    <p:set>
                                      <p:cBhvr>
                                        <p:cTn id="38" dur="1" fill="hold">
                                          <p:stCondLst>
                                            <p:cond delay="0"/>
                                          </p:stCondLst>
                                        </p:cTn>
                                        <p:tgtEl>
                                          <p:spTgt spid="10">
                                            <p:txEl>
                                              <p:pRg st="8" end="8"/>
                                            </p:txEl>
                                          </p:spTgt>
                                        </p:tgtEl>
                                        <p:attrNameLst>
                                          <p:attrName>style.visibility</p:attrName>
                                        </p:attrNameLst>
                                      </p:cBhvr>
                                      <p:to>
                                        <p:strVal val="visible"/>
                                      </p:to>
                                    </p:set>
                                    <p:animEffect transition="in" filter="wipe(left)">
                                      <p:cBhvr>
                                        <p:cTn id="39" dur="1000"/>
                                        <p:tgtEl>
                                          <p:spTgt spid="10">
                                            <p:txEl>
                                              <p:pRg st="8" end="8"/>
                                            </p:txEl>
                                          </p:spTgt>
                                        </p:tgtEl>
                                      </p:cBhvr>
                                    </p:animEffect>
                                  </p:childTnLst>
                                </p:cTn>
                              </p:par>
                              <p:par>
                                <p:cTn id="40" presetID="22" presetClass="entr" presetSubtype="8" fill="hold" nodeType="withEffect">
                                  <p:stCondLst>
                                    <p:cond delay="0"/>
                                  </p:stCondLst>
                                  <p:childTnLst>
                                    <p:set>
                                      <p:cBhvr>
                                        <p:cTn id="41" dur="1" fill="hold">
                                          <p:stCondLst>
                                            <p:cond delay="0"/>
                                          </p:stCondLst>
                                        </p:cTn>
                                        <p:tgtEl>
                                          <p:spTgt spid="10">
                                            <p:txEl>
                                              <p:pRg st="9" end="9"/>
                                            </p:txEl>
                                          </p:spTgt>
                                        </p:tgtEl>
                                        <p:attrNameLst>
                                          <p:attrName>style.visibility</p:attrName>
                                        </p:attrNameLst>
                                      </p:cBhvr>
                                      <p:to>
                                        <p:strVal val="visible"/>
                                      </p:to>
                                    </p:set>
                                    <p:animEffect transition="in" filter="wipe(left)">
                                      <p:cBhvr>
                                        <p:cTn id="42" dur="1000"/>
                                        <p:tgtEl>
                                          <p:spTgt spid="10">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C983D4D9-BBEC-FE81-BFDC-882189E4136A}"/>
              </a:ext>
            </a:extLst>
          </p:cNvPr>
          <p:cNvSpPr>
            <a:spLocks noGrp="1"/>
          </p:cNvSpPr>
          <p:nvPr>
            <p:ph type="sldNum" sz="quarter" idx="12"/>
          </p:nvPr>
        </p:nvSpPr>
        <p:spPr/>
        <p:txBody>
          <a:bodyPr/>
          <a:lstStyle/>
          <a:p>
            <a:fld id="{A3DA3D6A-6DDB-44AC-922F-0D6A3F925C34}" type="slidenum">
              <a:rPr lang="en-US" smtClean="0"/>
              <a:pPr/>
              <a:t>25</a:t>
            </a:fld>
            <a:endParaRPr lang="en-US" dirty="0"/>
          </a:p>
        </p:txBody>
      </p:sp>
      <p:sp>
        <p:nvSpPr>
          <p:cNvPr id="5" name="Title 4">
            <a:extLst>
              <a:ext uri="{FF2B5EF4-FFF2-40B4-BE49-F238E27FC236}">
                <a16:creationId xmlns:a16="http://schemas.microsoft.com/office/drawing/2014/main" id="{88514D72-B3C8-8FE1-AC43-92045F9CC398}"/>
              </a:ext>
            </a:extLst>
          </p:cNvPr>
          <p:cNvSpPr>
            <a:spLocks noGrp="1"/>
          </p:cNvSpPr>
          <p:nvPr>
            <p:ph type="title"/>
          </p:nvPr>
        </p:nvSpPr>
        <p:spPr/>
        <p:txBody>
          <a:bodyPr/>
          <a:lstStyle/>
          <a:p>
            <a:r>
              <a:rPr lang="en-US" dirty="0"/>
              <a:t>What Can You Do Now?</a:t>
            </a:r>
          </a:p>
        </p:txBody>
      </p:sp>
      <p:sp>
        <p:nvSpPr>
          <p:cNvPr id="7" name="Content Placeholder 1">
            <a:extLst>
              <a:ext uri="{FF2B5EF4-FFF2-40B4-BE49-F238E27FC236}">
                <a16:creationId xmlns:a16="http://schemas.microsoft.com/office/drawing/2014/main" id="{C10B75DA-2B44-2B43-E95A-37148B58BA3F}"/>
              </a:ext>
            </a:extLst>
          </p:cNvPr>
          <p:cNvSpPr>
            <a:spLocks noGrp="1"/>
          </p:cNvSpPr>
          <p:nvPr>
            <p:ph idx="1"/>
          </p:nvPr>
        </p:nvSpPr>
        <p:spPr>
          <a:xfrm>
            <a:off x="838200" y="1496666"/>
            <a:ext cx="10515600" cy="4059723"/>
          </a:xfrm>
        </p:spPr>
        <p:txBody>
          <a:bodyPr/>
          <a:lstStyle/>
          <a:p>
            <a:r>
              <a:rPr lang="en-US" dirty="0">
                <a:solidFill>
                  <a:schemeClr val="bg2">
                    <a:lumMod val="50000"/>
                  </a:schemeClr>
                </a:solidFill>
                <a:hlinkClick r:id="rId3">
                  <a:extLst>
                    <a:ext uri="{A12FA001-AC4F-418D-AE19-62706E023703}">
                      <ahyp:hlinkClr xmlns:ahyp="http://schemas.microsoft.com/office/drawing/2018/hyperlinkcolor" val="tx"/>
                    </a:ext>
                  </a:extLst>
                </a:hlinkClick>
              </a:rPr>
              <a:t>www.annualcreditreport.com (or call 877.322.8228)</a:t>
            </a:r>
            <a:endParaRPr lang="en-US" dirty="0">
              <a:solidFill>
                <a:schemeClr val="bg2">
                  <a:lumMod val="50000"/>
                </a:schemeClr>
              </a:solidFill>
            </a:endParaRPr>
          </a:p>
          <a:p>
            <a:pPr lvl="1"/>
            <a:r>
              <a:rPr lang="en-US" i="0" dirty="0">
                <a:solidFill>
                  <a:schemeClr val="tx1"/>
                </a:solidFill>
              </a:rPr>
              <a:t>Each WEEK, pull your FREE credit report</a:t>
            </a:r>
          </a:p>
          <a:p>
            <a:pPr lvl="1"/>
            <a:r>
              <a:rPr lang="en-US" i="0" dirty="0">
                <a:solidFill>
                  <a:schemeClr val="tx1"/>
                </a:solidFill>
              </a:rPr>
              <a:t>Check for accuracy of information and dispute mistakes</a:t>
            </a:r>
          </a:p>
          <a:p>
            <a:r>
              <a:rPr lang="en-US" dirty="0">
                <a:solidFill>
                  <a:schemeClr val="bg2">
                    <a:lumMod val="50000"/>
                  </a:schemeClr>
                </a:solidFill>
                <a:hlinkClick r:id="rId4">
                  <a:extLst>
                    <a:ext uri="{A12FA001-AC4F-418D-AE19-62706E023703}">
                      <ahyp:hlinkClr xmlns:ahyp="http://schemas.microsoft.com/office/drawing/2018/hyperlinkcolor" val="tx"/>
                    </a:ext>
                  </a:extLst>
                </a:hlinkClick>
              </a:rPr>
              <a:t>www.optoutprescreen.com</a:t>
            </a:r>
            <a:endParaRPr lang="en-US" dirty="0">
              <a:solidFill>
                <a:schemeClr val="bg2">
                  <a:lumMod val="50000"/>
                </a:schemeClr>
              </a:solidFill>
            </a:endParaRPr>
          </a:p>
          <a:p>
            <a:pPr lvl="1"/>
            <a:r>
              <a:rPr lang="en-US" i="0" dirty="0">
                <a:solidFill>
                  <a:schemeClr val="tx1"/>
                </a:solidFill>
              </a:rPr>
              <a:t>Temporarily or permanently opt out of unsolicited credit offers</a:t>
            </a:r>
          </a:p>
          <a:p>
            <a:r>
              <a:rPr lang="en-US" dirty="0">
                <a:solidFill>
                  <a:schemeClr val="bg2">
                    <a:lumMod val="50000"/>
                  </a:schemeClr>
                </a:solidFill>
                <a:hlinkClick r:id="rId5">
                  <a:extLst>
                    <a:ext uri="{A12FA001-AC4F-418D-AE19-62706E023703}">
                      <ahyp:hlinkClr xmlns:ahyp="http://schemas.microsoft.com/office/drawing/2018/hyperlinkcolor" val="tx"/>
                    </a:ext>
                  </a:extLst>
                </a:hlinkClick>
              </a:rPr>
              <a:t>www.powerpay.org</a:t>
            </a:r>
            <a:endParaRPr lang="en-US" dirty="0">
              <a:solidFill>
                <a:schemeClr val="bg2">
                  <a:lumMod val="50000"/>
                </a:schemeClr>
              </a:solidFill>
            </a:endParaRPr>
          </a:p>
          <a:p>
            <a:pPr lvl="1"/>
            <a:r>
              <a:rPr lang="en-US" i="0" dirty="0">
                <a:solidFill>
                  <a:schemeClr val="tx1"/>
                </a:solidFill>
              </a:rPr>
              <a:t>FREE online tool that helps you find the best way to pay off your debt</a:t>
            </a:r>
          </a:p>
          <a:p>
            <a:endParaRPr lang="en-US" dirty="0"/>
          </a:p>
        </p:txBody>
      </p:sp>
    </p:spTree>
    <p:extLst>
      <p:ext uri="{BB962C8B-B14F-4D97-AF65-F5344CB8AC3E}">
        <p14:creationId xmlns:p14="http://schemas.microsoft.com/office/powerpoint/2010/main" val="18201518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wipe(left)">
                                      <p:cBhvr>
                                        <p:cTn id="7" dur="1000"/>
                                        <p:tgtEl>
                                          <p:spTgt spid="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7">
                                            <p:txEl>
                                              <p:pRg st="1" end="1"/>
                                            </p:txEl>
                                          </p:spTgt>
                                        </p:tgtEl>
                                        <p:attrNameLst>
                                          <p:attrName>style.visibility</p:attrName>
                                        </p:attrNameLst>
                                      </p:cBhvr>
                                      <p:to>
                                        <p:strVal val="visible"/>
                                      </p:to>
                                    </p:set>
                                    <p:animEffect transition="in" filter="wipe(left)">
                                      <p:cBhvr>
                                        <p:cTn id="12" dur="1000"/>
                                        <p:tgtEl>
                                          <p:spTgt spid="7">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7">
                                            <p:txEl>
                                              <p:pRg st="2" end="2"/>
                                            </p:txEl>
                                          </p:spTgt>
                                        </p:tgtEl>
                                        <p:attrNameLst>
                                          <p:attrName>style.visibility</p:attrName>
                                        </p:attrNameLst>
                                      </p:cBhvr>
                                      <p:to>
                                        <p:strVal val="visible"/>
                                      </p:to>
                                    </p:set>
                                    <p:animEffect transition="in" filter="wipe(left)">
                                      <p:cBhvr>
                                        <p:cTn id="17" dur="1000"/>
                                        <p:tgtEl>
                                          <p:spTgt spid="7">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7">
                                            <p:txEl>
                                              <p:pRg st="3" end="3"/>
                                            </p:txEl>
                                          </p:spTgt>
                                        </p:tgtEl>
                                        <p:attrNameLst>
                                          <p:attrName>style.visibility</p:attrName>
                                        </p:attrNameLst>
                                      </p:cBhvr>
                                      <p:to>
                                        <p:strVal val="visible"/>
                                      </p:to>
                                    </p:set>
                                    <p:animEffect transition="in" filter="wipe(left)">
                                      <p:cBhvr>
                                        <p:cTn id="22" dur="1000"/>
                                        <p:tgtEl>
                                          <p:spTgt spid="7">
                                            <p:txEl>
                                              <p:pRg st="3" end="3"/>
                                            </p:txEl>
                                          </p:spTgt>
                                        </p:tgtEl>
                                      </p:cBhvr>
                                    </p:animEffect>
                                  </p:childTnLst>
                                </p:cTn>
                              </p:par>
                              <p:par>
                                <p:cTn id="23" presetID="22" presetClass="entr" presetSubtype="8" fill="hold" nodeType="withEffect">
                                  <p:stCondLst>
                                    <p:cond delay="0"/>
                                  </p:stCondLst>
                                  <p:childTnLst>
                                    <p:set>
                                      <p:cBhvr>
                                        <p:cTn id="24" dur="1" fill="hold">
                                          <p:stCondLst>
                                            <p:cond delay="0"/>
                                          </p:stCondLst>
                                        </p:cTn>
                                        <p:tgtEl>
                                          <p:spTgt spid="7">
                                            <p:txEl>
                                              <p:pRg st="4" end="4"/>
                                            </p:txEl>
                                          </p:spTgt>
                                        </p:tgtEl>
                                        <p:attrNameLst>
                                          <p:attrName>style.visibility</p:attrName>
                                        </p:attrNameLst>
                                      </p:cBhvr>
                                      <p:to>
                                        <p:strVal val="visible"/>
                                      </p:to>
                                    </p:set>
                                    <p:animEffect transition="in" filter="wipe(left)">
                                      <p:cBhvr>
                                        <p:cTn id="25" dur="1000"/>
                                        <p:tgtEl>
                                          <p:spTgt spid="7">
                                            <p:txEl>
                                              <p:pRg st="4" end="4"/>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8" fill="hold" nodeType="clickEffect">
                                  <p:stCondLst>
                                    <p:cond delay="0"/>
                                  </p:stCondLst>
                                  <p:childTnLst>
                                    <p:set>
                                      <p:cBhvr>
                                        <p:cTn id="29" dur="1" fill="hold">
                                          <p:stCondLst>
                                            <p:cond delay="0"/>
                                          </p:stCondLst>
                                        </p:cTn>
                                        <p:tgtEl>
                                          <p:spTgt spid="7">
                                            <p:txEl>
                                              <p:pRg st="5" end="5"/>
                                            </p:txEl>
                                          </p:spTgt>
                                        </p:tgtEl>
                                        <p:attrNameLst>
                                          <p:attrName>style.visibility</p:attrName>
                                        </p:attrNameLst>
                                      </p:cBhvr>
                                      <p:to>
                                        <p:strVal val="visible"/>
                                      </p:to>
                                    </p:set>
                                    <p:animEffect transition="in" filter="wipe(left)">
                                      <p:cBhvr>
                                        <p:cTn id="30" dur="1000"/>
                                        <p:tgtEl>
                                          <p:spTgt spid="7">
                                            <p:txEl>
                                              <p:pRg st="5" end="5"/>
                                            </p:txEl>
                                          </p:spTgt>
                                        </p:tgtEl>
                                      </p:cBhvr>
                                    </p:animEffect>
                                  </p:childTnLst>
                                </p:cTn>
                              </p:par>
                              <p:par>
                                <p:cTn id="31" presetID="22" presetClass="entr" presetSubtype="8" fill="hold" nodeType="withEffect">
                                  <p:stCondLst>
                                    <p:cond delay="0"/>
                                  </p:stCondLst>
                                  <p:childTnLst>
                                    <p:set>
                                      <p:cBhvr>
                                        <p:cTn id="32" dur="1" fill="hold">
                                          <p:stCondLst>
                                            <p:cond delay="0"/>
                                          </p:stCondLst>
                                        </p:cTn>
                                        <p:tgtEl>
                                          <p:spTgt spid="7">
                                            <p:txEl>
                                              <p:pRg st="6" end="6"/>
                                            </p:txEl>
                                          </p:spTgt>
                                        </p:tgtEl>
                                        <p:attrNameLst>
                                          <p:attrName>style.visibility</p:attrName>
                                        </p:attrNameLst>
                                      </p:cBhvr>
                                      <p:to>
                                        <p:strVal val="visible"/>
                                      </p:to>
                                    </p:set>
                                    <p:animEffect transition="in" filter="wipe(left)">
                                      <p:cBhvr>
                                        <p:cTn id="33" dur="1000"/>
                                        <p:tgtEl>
                                          <p:spTgt spid="7">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4"/>
          <p:cNvSpPr>
            <a:spLocks noGrp="1" noChangeArrowheads="1"/>
          </p:cNvSpPr>
          <p:nvPr>
            <p:ph idx="1"/>
          </p:nvPr>
        </p:nvSpPr>
        <p:spPr bwMode="auto">
          <a:xfrm>
            <a:off x="838200" y="1303111"/>
            <a:ext cx="10515600" cy="3709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spcBef>
                <a:spcPct val="35000"/>
              </a:spcBef>
              <a:buChar char="•"/>
              <a:defRPr sz="2600">
                <a:solidFill>
                  <a:schemeClr val="tx1"/>
                </a:solidFill>
                <a:latin typeface="Arial" panose="020B0604020202020204" pitchFamily="34" charset="0"/>
              </a:defRPr>
            </a:lvl1pPr>
            <a:lvl2pPr marL="742950" indent="-285750">
              <a:spcBef>
                <a:spcPct val="45000"/>
              </a:spcBef>
              <a:buChar char="–"/>
              <a:defRPr sz="2200" i="1">
                <a:solidFill>
                  <a:srgbClr val="422C16"/>
                </a:solidFill>
                <a:latin typeface="Arial" panose="020B0604020202020204" pitchFamily="34" charset="0"/>
              </a:defRPr>
            </a:lvl2pPr>
            <a:lvl3pPr marL="1143000" indent="-228600">
              <a:spcBef>
                <a:spcPct val="45000"/>
              </a:spcBef>
              <a:buChar char="•"/>
              <a:defRPr>
                <a:solidFill>
                  <a:srgbClr val="7D7559"/>
                </a:solidFill>
                <a:latin typeface="Arial" panose="020B0604020202020204" pitchFamily="34" charset="0"/>
              </a:defRPr>
            </a:lvl3pPr>
            <a:lvl4pPr marL="1600200" indent="-228600">
              <a:spcBef>
                <a:spcPct val="45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nSpc>
                <a:spcPts val="1800"/>
              </a:lnSpc>
              <a:spcBef>
                <a:spcPts val="600"/>
              </a:spcBef>
              <a:buFont typeface="Symbol" panose="05050102010706020507" pitchFamily="18" charset="2"/>
              <a:buChar char=""/>
            </a:pPr>
            <a:r>
              <a:rPr lang="en-US" sz="1600" dirty="0">
                <a:solidFill>
                  <a:schemeClr val="bg2">
                    <a:lumMod val="25000"/>
                  </a:schemeClr>
                </a:solidFill>
                <a:latin typeface="+mn-lt"/>
                <a:hlinkClick r:id="rId3">
                  <a:extLst>
                    <a:ext uri="{A12FA001-AC4F-418D-AE19-62706E023703}">
                      <ahyp:hlinkClr xmlns:ahyp="http://schemas.microsoft.com/office/drawing/2018/hyperlinkcolor" val="tx"/>
                    </a:ext>
                  </a:extLst>
                </a:hlinkClick>
              </a:rPr>
              <a:t>Insights Blog | Financial Insights, Industry insights, Investment insights | Johnson Financial Group</a:t>
            </a:r>
            <a:r>
              <a:rPr lang="en-US" sz="1600" dirty="0">
                <a:solidFill>
                  <a:schemeClr val="bg2">
                    <a:lumMod val="25000"/>
                  </a:schemeClr>
                </a:solidFill>
                <a:latin typeface="+mn-lt"/>
              </a:rPr>
              <a:t> </a:t>
            </a:r>
          </a:p>
          <a:p>
            <a:pPr marR="0" lvl="2">
              <a:lnSpc>
                <a:spcPts val="1800"/>
              </a:lnSpc>
              <a:spcBef>
                <a:spcPts val="600"/>
              </a:spcBef>
            </a:pPr>
            <a:r>
              <a:rPr lang="en-US" sz="1400" dirty="0">
                <a:solidFill>
                  <a:schemeClr val="tx1"/>
                </a:solidFill>
                <a:latin typeface="+mn-lt"/>
              </a:rPr>
              <a:t>Investment Commentary (mostly weekly short-</a:t>
            </a:r>
            <a:r>
              <a:rPr lang="en-US" sz="1400" dirty="0" err="1">
                <a:solidFill>
                  <a:schemeClr val="tx1"/>
                </a:solidFill>
                <a:latin typeface="+mn-lt"/>
              </a:rPr>
              <a:t>ish</a:t>
            </a:r>
            <a:r>
              <a:rPr lang="en-US" sz="1400" dirty="0">
                <a:solidFill>
                  <a:schemeClr val="tx1"/>
                </a:solidFill>
                <a:latin typeface="+mn-lt"/>
              </a:rPr>
              <a:t> blog posts and articles about current economic conditions and insights into what’s driving our current economic moment) </a:t>
            </a:r>
          </a:p>
          <a:p>
            <a:pPr marR="0" lvl="2">
              <a:lnSpc>
                <a:spcPts val="1800"/>
              </a:lnSpc>
              <a:spcBef>
                <a:spcPts val="600"/>
              </a:spcBef>
            </a:pPr>
            <a:r>
              <a:rPr lang="en-US" sz="1400" dirty="0">
                <a:solidFill>
                  <a:schemeClr val="tx1"/>
                </a:solidFill>
                <a:latin typeface="+mn-lt"/>
              </a:rPr>
              <a:t>Markets &amp; Economy – Economic &amp; market updates and forecasts based on current trends </a:t>
            </a:r>
          </a:p>
          <a:p>
            <a:pPr marR="0" lvl="2">
              <a:lnSpc>
                <a:spcPts val="1800"/>
              </a:lnSpc>
              <a:spcBef>
                <a:spcPts val="600"/>
              </a:spcBef>
            </a:pPr>
            <a:r>
              <a:rPr lang="en-US" sz="1400" dirty="0">
                <a:solidFill>
                  <a:schemeClr val="tx1"/>
                </a:solidFill>
                <a:latin typeface="+mn-lt"/>
              </a:rPr>
              <a:t>Your Financial Life – (periodic) more general financial planning topics that many people encounter </a:t>
            </a:r>
            <a:endParaRPr lang="en-US" sz="1400" dirty="0">
              <a:solidFill>
                <a:schemeClr val="tx1"/>
              </a:solidFill>
              <a:latin typeface="+mn-lt"/>
              <a:hlinkClick r:id="rId4">
                <a:extLst>
                  <a:ext uri="{A12FA001-AC4F-418D-AE19-62706E023703}">
                    <ahyp:hlinkClr xmlns:ahyp="http://schemas.microsoft.com/office/drawing/2018/hyperlinkcolor" val="tx"/>
                  </a:ext>
                </a:extLst>
              </a:hlinkClick>
            </a:endParaRPr>
          </a:p>
          <a:p>
            <a:pPr marR="0" lvl="0">
              <a:lnSpc>
                <a:spcPts val="1800"/>
              </a:lnSpc>
              <a:spcBef>
                <a:spcPts val="600"/>
              </a:spcBef>
              <a:buFont typeface="Symbol" panose="05050102010706020507" pitchFamily="18" charset="2"/>
              <a:buChar char=""/>
            </a:pPr>
            <a:r>
              <a:rPr lang="en-US" sz="1600" dirty="0">
                <a:solidFill>
                  <a:schemeClr val="bg2">
                    <a:lumMod val="25000"/>
                  </a:schemeClr>
                </a:solidFill>
                <a:latin typeface="+mn-lt"/>
                <a:hlinkClick r:id="rId4">
                  <a:extLst>
                    <a:ext uri="{A12FA001-AC4F-418D-AE19-62706E023703}">
                      <ahyp:hlinkClr xmlns:ahyp="http://schemas.microsoft.com/office/drawing/2018/hyperlinkcolor" val="tx"/>
                    </a:ext>
                  </a:extLst>
                </a:hlinkClick>
              </a:rPr>
              <a:t>[PODCAST] Your Money. Your Mission. | Johnson Financial Group</a:t>
            </a:r>
            <a:r>
              <a:rPr lang="en-US" sz="1600" dirty="0">
                <a:solidFill>
                  <a:schemeClr val="bg2">
                    <a:lumMod val="25000"/>
                  </a:schemeClr>
                </a:solidFill>
                <a:latin typeface="+mn-lt"/>
              </a:rPr>
              <a:t> </a:t>
            </a:r>
          </a:p>
          <a:p>
            <a:pPr lvl="2">
              <a:lnSpc>
                <a:spcPts val="1800"/>
              </a:lnSpc>
              <a:spcBef>
                <a:spcPts val="600"/>
              </a:spcBef>
            </a:pPr>
            <a:r>
              <a:rPr lang="en-US" sz="1400" dirty="0">
                <a:solidFill>
                  <a:schemeClr val="tx1"/>
                </a:solidFill>
                <a:latin typeface="+mn-lt"/>
              </a:rPr>
              <a:t>We also have a new podcast that will touch on various investment and financial topics over time</a:t>
            </a:r>
            <a:endParaRPr lang="en-US" sz="1400" dirty="0">
              <a:solidFill>
                <a:schemeClr val="tx1"/>
              </a:solidFill>
              <a:latin typeface="+mn-lt"/>
              <a:hlinkClick r:id="rId5">
                <a:extLst>
                  <a:ext uri="{A12FA001-AC4F-418D-AE19-62706E023703}">
                    <ahyp:hlinkClr xmlns:ahyp="http://schemas.microsoft.com/office/drawing/2018/hyperlinkcolor" val="tx"/>
                  </a:ext>
                </a:extLst>
              </a:hlinkClick>
            </a:endParaRPr>
          </a:p>
          <a:p>
            <a:pPr>
              <a:lnSpc>
                <a:spcPts val="1800"/>
              </a:lnSpc>
              <a:spcBef>
                <a:spcPts val="600"/>
              </a:spcBef>
              <a:buFont typeface="Symbol" panose="05050102010706020507" pitchFamily="18" charset="2"/>
              <a:buChar char=""/>
            </a:pPr>
            <a:r>
              <a:rPr lang="en-US" sz="1600" dirty="0">
                <a:solidFill>
                  <a:schemeClr val="bg2">
                    <a:lumMod val="25000"/>
                  </a:schemeClr>
                </a:solidFill>
                <a:latin typeface="+mn-lt"/>
                <a:hlinkClick r:id="rId5">
                  <a:extLst>
                    <a:ext uri="{A12FA001-AC4F-418D-AE19-62706E023703}">
                      <ahyp:hlinkClr xmlns:ahyp="http://schemas.microsoft.com/office/drawing/2018/hyperlinkcolor" val="tx"/>
                    </a:ext>
                  </a:extLst>
                </a:hlinkClick>
              </a:rPr>
              <a:t>Young Professionals Registration | Johnson Financial Group</a:t>
            </a:r>
            <a:endParaRPr lang="en-US" sz="1600" dirty="0">
              <a:solidFill>
                <a:schemeClr val="bg2">
                  <a:lumMod val="25000"/>
                </a:schemeClr>
              </a:solidFill>
              <a:latin typeface="+mn-lt"/>
            </a:endParaRPr>
          </a:p>
          <a:p>
            <a:pPr lvl="2">
              <a:lnSpc>
                <a:spcPts val="1800"/>
              </a:lnSpc>
              <a:spcBef>
                <a:spcPts val="600"/>
              </a:spcBef>
            </a:pPr>
            <a:r>
              <a:rPr lang="en-US" sz="1400" dirty="0">
                <a:solidFill>
                  <a:schemeClr val="tx1"/>
                </a:solidFill>
                <a:latin typeface="+mn-lt"/>
              </a:rPr>
              <a:t>Unlock valuable knowledge and resources to learn financial independence early in your career.</a:t>
            </a:r>
          </a:p>
          <a:p>
            <a:pPr marL="342900" marR="0" lvl="0" indent="-342900">
              <a:lnSpc>
                <a:spcPts val="1800"/>
              </a:lnSpc>
              <a:spcBef>
                <a:spcPts val="600"/>
              </a:spcBef>
              <a:buFont typeface="Symbol" panose="05050102010706020507" pitchFamily="18" charset="2"/>
              <a:buChar char=""/>
            </a:pPr>
            <a:r>
              <a:rPr lang="en-US" sz="1600" dirty="0">
                <a:solidFill>
                  <a:schemeClr val="bg2">
                    <a:lumMod val="25000"/>
                  </a:schemeClr>
                </a:solidFill>
                <a:latin typeface="+mn-lt"/>
              </a:rPr>
              <a:t>Connect with us on LinkedIn for more financial wellness content: </a:t>
            </a:r>
          </a:p>
          <a:p>
            <a:pPr lvl="1" indent="-342900">
              <a:lnSpc>
                <a:spcPts val="1800"/>
              </a:lnSpc>
              <a:spcBef>
                <a:spcPts val="600"/>
              </a:spcBef>
              <a:buFont typeface="Symbol" panose="05050102010706020507" pitchFamily="18" charset="2"/>
              <a:buChar char=""/>
            </a:pPr>
            <a:r>
              <a:rPr lang="en-US" sz="1400" dirty="0">
                <a:solidFill>
                  <a:schemeClr val="tx1"/>
                </a:solidFill>
                <a:latin typeface="+mn-lt"/>
                <a:hlinkClick r:id="rId6">
                  <a:extLst>
                    <a:ext uri="{A12FA001-AC4F-418D-AE19-62706E023703}">
                      <ahyp:hlinkClr xmlns:ahyp="http://schemas.microsoft.com/office/drawing/2018/hyperlinkcolor" val="tx"/>
                    </a:ext>
                  </a:extLst>
                </a:hlinkClick>
              </a:rPr>
              <a:t>Samantha Kolb | LinkedIn</a:t>
            </a:r>
            <a:endParaRPr lang="en-US" sz="1400" dirty="0">
              <a:solidFill>
                <a:schemeClr val="tx1"/>
              </a:solidFill>
              <a:latin typeface="+mn-lt"/>
            </a:endParaRPr>
          </a:p>
          <a:p>
            <a:pPr>
              <a:lnSpc>
                <a:spcPts val="1800"/>
              </a:lnSpc>
              <a:spcBef>
                <a:spcPts val="600"/>
              </a:spcBef>
              <a:buFont typeface="Symbol" panose="05050102010706020507" pitchFamily="18" charset="2"/>
              <a:buChar char=""/>
            </a:pPr>
            <a:r>
              <a:rPr lang="en-US" sz="1600" dirty="0">
                <a:solidFill>
                  <a:schemeClr val="bg2">
                    <a:lumMod val="25000"/>
                  </a:schemeClr>
                </a:solidFill>
                <a:latin typeface="+mn-lt"/>
              </a:rPr>
              <a:t>National Registry of Unclaimed Retirement Assets </a:t>
            </a:r>
            <a:r>
              <a:rPr lang="en-US" sz="1600" dirty="0">
                <a:solidFill>
                  <a:schemeClr val="bg2">
                    <a:lumMod val="25000"/>
                  </a:schemeClr>
                </a:solidFill>
                <a:latin typeface="+mn-lt"/>
                <a:hlinkClick r:id="rId7">
                  <a:extLst>
                    <a:ext uri="{A12FA001-AC4F-418D-AE19-62706E023703}">
                      <ahyp:hlinkClr xmlns:ahyp="http://schemas.microsoft.com/office/drawing/2018/hyperlinkcolor" val="tx"/>
                    </a:ext>
                  </a:extLst>
                </a:hlinkClick>
              </a:rPr>
              <a:t>https://unclaimedretirementbenefits.com</a:t>
            </a:r>
            <a:endParaRPr lang="en-US" sz="1600" dirty="0">
              <a:solidFill>
                <a:schemeClr val="bg2">
                  <a:lumMod val="25000"/>
                </a:schemeClr>
              </a:solidFill>
              <a:latin typeface="+mn-lt"/>
            </a:endParaRPr>
          </a:p>
          <a:p>
            <a:pPr marL="0" marR="0" lvl="0" indent="0">
              <a:lnSpc>
                <a:spcPts val="1800"/>
              </a:lnSpc>
              <a:spcBef>
                <a:spcPts val="600"/>
              </a:spcBef>
              <a:buNone/>
            </a:pPr>
            <a:endParaRPr lang="en-US" sz="1600" dirty="0">
              <a:effectLst/>
              <a:latin typeface="Calibri" panose="020F0502020204030204" pitchFamily="34" charset="0"/>
              <a:ea typeface="Calibri" panose="020F0502020204030204" pitchFamily="34" charset="0"/>
            </a:endParaRPr>
          </a:p>
          <a:p>
            <a:pPr marL="0" indent="0" eaLnBrk="1" hangingPunct="1">
              <a:lnSpc>
                <a:spcPts val="1800"/>
              </a:lnSpc>
              <a:spcBef>
                <a:spcPts val="600"/>
              </a:spcBef>
              <a:buNone/>
            </a:pPr>
            <a:endParaRPr lang="en-US" altLang="en-US" sz="2400" dirty="0">
              <a:solidFill>
                <a:schemeClr val="accent2"/>
              </a:solidFill>
              <a:latin typeface="+mn-lt"/>
            </a:endParaRPr>
          </a:p>
          <a:p>
            <a:pPr eaLnBrk="1" hangingPunct="1">
              <a:lnSpc>
                <a:spcPts val="1800"/>
              </a:lnSpc>
              <a:spcBef>
                <a:spcPts val="600"/>
              </a:spcBef>
            </a:pPr>
            <a:endParaRPr lang="en-US" altLang="en-US" sz="2400" dirty="0">
              <a:solidFill>
                <a:schemeClr val="accent2"/>
              </a:solidFill>
              <a:latin typeface="+mj-lt"/>
            </a:endParaRPr>
          </a:p>
        </p:txBody>
      </p:sp>
      <p:sp>
        <p:nvSpPr>
          <p:cNvPr id="3" name="Title 2"/>
          <p:cNvSpPr>
            <a:spLocks noGrp="1"/>
          </p:cNvSpPr>
          <p:nvPr>
            <p:ph type="title"/>
          </p:nvPr>
        </p:nvSpPr>
        <p:spPr/>
        <p:txBody>
          <a:bodyPr>
            <a:noAutofit/>
          </a:bodyPr>
          <a:lstStyle/>
          <a:p>
            <a:r>
              <a:rPr lang="en-US" dirty="0"/>
              <a:t>Resources</a:t>
            </a:r>
          </a:p>
        </p:txBody>
      </p:sp>
    </p:spTree>
    <p:extLst>
      <p:ext uri="{BB962C8B-B14F-4D97-AF65-F5344CB8AC3E}">
        <p14:creationId xmlns:p14="http://schemas.microsoft.com/office/powerpoint/2010/main" val="209699308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Placeholder 25">
            <a:extLst>
              <a:ext uri="{FF2B5EF4-FFF2-40B4-BE49-F238E27FC236}">
                <a16:creationId xmlns:a16="http://schemas.microsoft.com/office/drawing/2014/main" id="{A3D0C193-BFE5-3A00-FE3E-77EAD7E21C24}"/>
              </a:ext>
            </a:extLst>
          </p:cNvPr>
          <p:cNvPicPr>
            <a:picLocks noChangeAspect="1"/>
          </p:cNvPicPr>
          <p:nvPr/>
        </p:nvPicPr>
        <p:blipFill>
          <a:blip r:embed="rId3">
            <a:extLst>
              <a:ext uri="{28A0092B-C50C-407E-A947-70E740481C1C}">
                <a14:useLocalDpi xmlns:a14="http://schemas.microsoft.com/office/drawing/2010/main" val="0"/>
              </a:ext>
            </a:extLst>
          </a:blip>
          <a:srcRect t="1710" b="1710"/>
          <a:stretch/>
        </p:blipFill>
        <p:spPr>
          <a:xfrm>
            <a:off x="5533609" y="2283341"/>
            <a:ext cx="2214649" cy="2138917"/>
          </a:xfrm>
          <a:prstGeom prst="ellipse">
            <a:avLst/>
          </a:prstGeom>
        </p:spPr>
      </p:pic>
      <p:sp>
        <p:nvSpPr>
          <p:cNvPr id="11" name="TextBox 10">
            <a:extLst>
              <a:ext uri="{FF2B5EF4-FFF2-40B4-BE49-F238E27FC236}">
                <a16:creationId xmlns:a16="http://schemas.microsoft.com/office/drawing/2014/main" id="{BEFCA4AC-4621-D71B-8D52-BFC47214DD7D}"/>
              </a:ext>
            </a:extLst>
          </p:cNvPr>
          <p:cNvSpPr txBox="1"/>
          <p:nvPr/>
        </p:nvSpPr>
        <p:spPr>
          <a:xfrm>
            <a:off x="8069339" y="2671837"/>
            <a:ext cx="3801914" cy="523220"/>
          </a:xfrm>
          <a:prstGeom prst="rect">
            <a:avLst/>
          </a:prstGeom>
          <a:noFill/>
        </p:spPr>
        <p:txBody>
          <a:bodyPr wrap="square" rtlCol="0">
            <a:spAutoFit/>
          </a:bodyPr>
          <a:lstStyle/>
          <a:p>
            <a:r>
              <a:rPr lang="en-US" sz="2800" b="1">
                <a:solidFill>
                  <a:schemeClr val="bg1"/>
                </a:solidFill>
              </a:rPr>
              <a:t>SAMANTHA </a:t>
            </a:r>
            <a:r>
              <a:rPr lang="en-US" sz="2800" b="1" dirty="0">
                <a:solidFill>
                  <a:schemeClr val="bg1"/>
                </a:solidFill>
              </a:rPr>
              <a:t>KOLB</a:t>
            </a:r>
          </a:p>
        </p:txBody>
      </p:sp>
      <p:sp>
        <p:nvSpPr>
          <p:cNvPr id="12" name="TextBox 11">
            <a:extLst>
              <a:ext uri="{FF2B5EF4-FFF2-40B4-BE49-F238E27FC236}">
                <a16:creationId xmlns:a16="http://schemas.microsoft.com/office/drawing/2014/main" id="{29487AFF-FC7A-697B-A7E8-0BED158A48AA}"/>
              </a:ext>
            </a:extLst>
          </p:cNvPr>
          <p:cNvSpPr txBox="1"/>
          <p:nvPr/>
        </p:nvSpPr>
        <p:spPr>
          <a:xfrm>
            <a:off x="8069339" y="3195057"/>
            <a:ext cx="3520440" cy="646331"/>
          </a:xfrm>
          <a:prstGeom prst="rect">
            <a:avLst/>
          </a:prstGeom>
          <a:noFill/>
        </p:spPr>
        <p:txBody>
          <a:bodyPr wrap="square" rtlCol="0">
            <a:spAutoFit/>
          </a:bodyPr>
          <a:lstStyle/>
          <a:p>
            <a:r>
              <a:rPr lang="en-US" i="1" dirty="0">
                <a:solidFill>
                  <a:schemeClr val="accent4"/>
                </a:solidFill>
              </a:rPr>
              <a:t>Wealth Education Coordinator, Retirement Plan Services</a:t>
            </a:r>
          </a:p>
        </p:txBody>
      </p:sp>
    </p:spTree>
    <p:extLst>
      <p:ext uri="{BB962C8B-B14F-4D97-AF65-F5344CB8AC3E}">
        <p14:creationId xmlns:p14="http://schemas.microsoft.com/office/powerpoint/2010/main" val="194995246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494469F9-A66C-8885-3633-C6305082F3C3}"/>
              </a:ext>
            </a:extLst>
          </p:cNvPr>
          <p:cNvSpPr>
            <a:spLocks noGrp="1"/>
          </p:cNvSpPr>
          <p:nvPr>
            <p:ph type="sldNum" sz="quarter" idx="12"/>
          </p:nvPr>
        </p:nvSpPr>
        <p:spPr/>
        <p:txBody>
          <a:bodyPr/>
          <a:lstStyle/>
          <a:p>
            <a:fld id="{A3DA3D6A-6DDB-44AC-922F-0D6A3F925C34}" type="slidenum">
              <a:rPr lang="en-US" smtClean="0"/>
              <a:pPr/>
              <a:t>28</a:t>
            </a:fld>
            <a:endParaRPr lang="en-US" dirty="0"/>
          </a:p>
        </p:txBody>
      </p:sp>
      <p:sp>
        <p:nvSpPr>
          <p:cNvPr id="3" name="Title 2">
            <a:extLst>
              <a:ext uri="{FF2B5EF4-FFF2-40B4-BE49-F238E27FC236}">
                <a16:creationId xmlns:a16="http://schemas.microsoft.com/office/drawing/2014/main" id="{B17E00E8-5F25-F366-ACD7-CE755CBFF3E2}"/>
              </a:ext>
            </a:extLst>
          </p:cNvPr>
          <p:cNvSpPr>
            <a:spLocks noGrp="1"/>
          </p:cNvSpPr>
          <p:nvPr>
            <p:ph type="title"/>
          </p:nvPr>
        </p:nvSpPr>
        <p:spPr/>
        <p:txBody>
          <a:bodyPr/>
          <a:lstStyle/>
          <a:p>
            <a:r>
              <a:rPr lang="en-US" dirty="0"/>
              <a:t>Disclosure</a:t>
            </a:r>
          </a:p>
        </p:txBody>
      </p:sp>
      <p:sp>
        <p:nvSpPr>
          <p:cNvPr id="4" name="Content Placeholder 3">
            <a:extLst>
              <a:ext uri="{FF2B5EF4-FFF2-40B4-BE49-F238E27FC236}">
                <a16:creationId xmlns:a16="http://schemas.microsoft.com/office/drawing/2014/main" id="{64F9E20D-B119-4FA2-E0C1-277828940EC3}"/>
              </a:ext>
            </a:extLst>
          </p:cNvPr>
          <p:cNvSpPr>
            <a:spLocks noGrp="1"/>
          </p:cNvSpPr>
          <p:nvPr>
            <p:ph idx="1"/>
          </p:nvPr>
        </p:nvSpPr>
        <p:spPr>
          <a:xfrm>
            <a:off x="838200" y="1574465"/>
            <a:ext cx="10515600" cy="4207530"/>
          </a:xfrm>
        </p:spPr>
        <p:txBody>
          <a:bodyPr/>
          <a:lstStyle/>
          <a:p>
            <a:pPr marL="0" indent="0">
              <a:lnSpc>
                <a:spcPct val="100000"/>
              </a:lnSpc>
              <a:buNone/>
            </a:pPr>
            <a:r>
              <a:rPr lang="en-US" sz="1400" dirty="0"/>
              <a:t>This information is for educational and illustrative purposes only and should not be used or construed as financial advice, an offer to sell, a solicitation, an offer to buy, or a recommendation for any security. The information and opinions in this report were prepared by Johnson Financial Group. Information and opinions have been obtained or derived from sources we consider reliable, but we cannot guarantee their accuracy or completeness. Opinions expressed herein are those of the author and do not necessarily represent the views of Johnson Financial Group. Opinions are as of the date of this report and are for general information purposes only. Johnson Financial Group does not warrant the accuracy or completeness of information contained herein, such information is subject to change and is not intended to influence your investment decisions. Johnson Financial Group does not undertake to advise you of any change in its opinions or the information contained in this report. Johnson Financial Group and its affiliates may issue reports or have opinions that are inconsistent with, and reach different conclusions from, this report. Johnson Financial Group does not provide legal or tax advice to clients. You should review your particular circumstances with your independent legal and tax advisors. Whether any planned tax result is realized by you depends on the specific facts of your own situation at the time your taxes are prepared. Past performance is no guarantee of future results. All performance data, while deemed obtained from reliable sources, are not guaranteed for accuracy. Not for use as a primary basis of investment decisions. Not to be construed to meet the needs of any particular investor. Asset allocation and diversification do not assure or guarantee better performance and cannot eliminate the risk of investment losses. Certain investments, like real estate, equity investments and fixed income securities, carry a certain degree of risk and may not be suitable for all investors. An investor could lose all or a substantial amount of his or her investment.</a:t>
            </a:r>
          </a:p>
          <a:p>
            <a:pPr marL="0" indent="0">
              <a:lnSpc>
                <a:spcPct val="100000"/>
              </a:lnSpc>
              <a:buNone/>
            </a:pPr>
            <a:r>
              <a:rPr lang="en-US" sz="1200" b="1" dirty="0"/>
              <a:t>NOT FDIC INSURED * NO BANK GUARANTEE * MAY LOSE VALUE</a:t>
            </a:r>
            <a:endParaRPr lang="en-US" sz="1200" dirty="0"/>
          </a:p>
        </p:txBody>
      </p:sp>
    </p:spTree>
    <p:extLst>
      <p:ext uri="{BB962C8B-B14F-4D97-AF65-F5344CB8AC3E}">
        <p14:creationId xmlns:p14="http://schemas.microsoft.com/office/powerpoint/2010/main" val="316174924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221181B5-1C00-E457-F7B5-097D782E6F1D}"/>
              </a:ext>
            </a:extLst>
          </p:cNvPr>
          <p:cNvSpPr>
            <a:spLocks noGrp="1"/>
          </p:cNvSpPr>
          <p:nvPr>
            <p:ph type="sldNum" sz="quarter" idx="12"/>
          </p:nvPr>
        </p:nvSpPr>
        <p:spPr/>
        <p:txBody>
          <a:bodyPr/>
          <a:lstStyle/>
          <a:p>
            <a:fld id="{A3DA3D6A-6DDB-44AC-922F-0D6A3F925C34}" type="slidenum">
              <a:rPr lang="en-US" smtClean="0"/>
              <a:pPr/>
              <a:t>3</a:t>
            </a:fld>
            <a:endParaRPr lang="en-US" dirty="0"/>
          </a:p>
        </p:txBody>
      </p:sp>
      <p:sp>
        <p:nvSpPr>
          <p:cNvPr id="4" name="Title 3">
            <a:extLst>
              <a:ext uri="{FF2B5EF4-FFF2-40B4-BE49-F238E27FC236}">
                <a16:creationId xmlns:a16="http://schemas.microsoft.com/office/drawing/2014/main" id="{6516459D-BEAB-641D-EA24-F1BBC62420FA}"/>
              </a:ext>
            </a:extLst>
          </p:cNvPr>
          <p:cNvSpPr>
            <a:spLocks noGrp="1"/>
          </p:cNvSpPr>
          <p:nvPr>
            <p:ph type="title"/>
          </p:nvPr>
        </p:nvSpPr>
        <p:spPr/>
        <p:txBody>
          <a:bodyPr/>
          <a:lstStyle/>
          <a:p>
            <a:r>
              <a:rPr lang="en-US" dirty="0"/>
              <a:t>What is Credit?</a:t>
            </a:r>
          </a:p>
        </p:txBody>
      </p:sp>
      <p:sp>
        <p:nvSpPr>
          <p:cNvPr id="5" name="Freeform 6">
            <a:extLst>
              <a:ext uri="{FF2B5EF4-FFF2-40B4-BE49-F238E27FC236}">
                <a16:creationId xmlns:a16="http://schemas.microsoft.com/office/drawing/2014/main" id="{B9B03442-47BF-CBE1-1E61-01983C7B5907}"/>
              </a:ext>
            </a:extLst>
          </p:cNvPr>
          <p:cNvSpPr>
            <a:spLocks/>
          </p:cNvSpPr>
          <p:nvPr/>
        </p:nvSpPr>
        <p:spPr bwMode="auto">
          <a:xfrm>
            <a:off x="3129106" y="2480578"/>
            <a:ext cx="6350307" cy="4377423"/>
          </a:xfrm>
          <a:custGeom>
            <a:avLst/>
            <a:gdLst>
              <a:gd name="T0" fmla="*/ 278 w 4487"/>
              <a:gd name="T1" fmla="*/ 11 h 3093"/>
              <a:gd name="T2" fmla="*/ 654 w 4487"/>
              <a:gd name="T3" fmla="*/ 45 h 3093"/>
              <a:gd name="T4" fmla="*/ 997 w 4487"/>
              <a:gd name="T5" fmla="*/ 87 h 3093"/>
              <a:gd name="T6" fmla="*/ 1125 w 4487"/>
              <a:gd name="T7" fmla="*/ 134 h 3093"/>
              <a:gd name="T8" fmla="*/ 1072 w 4487"/>
              <a:gd name="T9" fmla="*/ 158 h 3093"/>
              <a:gd name="T10" fmla="*/ 955 w 4487"/>
              <a:gd name="T11" fmla="*/ 175 h 3093"/>
              <a:gd name="T12" fmla="*/ 558 w 4487"/>
              <a:gd name="T13" fmla="*/ 192 h 3093"/>
              <a:gd name="T14" fmla="*/ 180 w 4487"/>
              <a:gd name="T15" fmla="*/ 208 h 3093"/>
              <a:gd name="T16" fmla="*/ 73 w 4487"/>
              <a:gd name="T17" fmla="*/ 234 h 3093"/>
              <a:gd name="T18" fmla="*/ 279 w 4487"/>
              <a:gd name="T19" fmla="*/ 291 h 3093"/>
              <a:gd name="T20" fmla="*/ 786 w 4487"/>
              <a:gd name="T21" fmla="*/ 357 h 3093"/>
              <a:gd name="T22" fmla="*/ 1324 w 4487"/>
              <a:gd name="T23" fmla="*/ 438 h 3093"/>
              <a:gd name="T24" fmla="*/ 1654 w 4487"/>
              <a:gd name="T25" fmla="*/ 502 h 3093"/>
              <a:gd name="T26" fmla="*/ 1883 w 4487"/>
              <a:gd name="T27" fmla="*/ 578 h 3093"/>
              <a:gd name="T28" fmla="*/ 1921 w 4487"/>
              <a:gd name="T29" fmla="*/ 658 h 3093"/>
              <a:gd name="T30" fmla="*/ 1456 w 4487"/>
              <a:gd name="T31" fmla="*/ 751 h 3093"/>
              <a:gd name="T32" fmla="*/ 781 w 4487"/>
              <a:gd name="T33" fmla="*/ 834 h 3093"/>
              <a:gd name="T34" fmla="*/ 441 w 4487"/>
              <a:gd name="T35" fmla="*/ 908 h 3093"/>
              <a:gd name="T36" fmla="*/ 434 w 4487"/>
              <a:gd name="T37" fmla="*/ 961 h 3093"/>
              <a:gd name="T38" fmla="*/ 543 w 4487"/>
              <a:gd name="T39" fmla="*/ 1014 h 3093"/>
              <a:gd name="T40" fmla="*/ 860 w 4487"/>
              <a:gd name="T41" fmla="*/ 1114 h 3093"/>
              <a:gd name="T42" fmla="*/ 1506 w 4487"/>
              <a:gd name="T43" fmla="*/ 1261 h 3093"/>
              <a:gd name="T44" fmla="*/ 2551 w 4487"/>
              <a:gd name="T45" fmla="*/ 1466 h 3093"/>
              <a:gd name="T46" fmla="*/ 3314 w 4487"/>
              <a:gd name="T47" fmla="*/ 1631 h 3093"/>
              <a:gd name="T48" fmla="*/ 3823 w 4487"/>
              <a:gd name="T49" fmla="*/ 1765 h 3093"/>
              <a:gd name="T50" fmla="*/ 4212 w 4487"/>
              <a:gd name="T51" fmla="*/ 1910 h 3093"/>
              <a:gd name="T52" fmla="*/ 4457 w 4487"/>
              <a:gd name="T53" fmla="*/ 2122 h 3093"/>
              <a:gd name="T54" fmla="*/ 4446 w 4487"/>
              <a:gd name="T55" fmla="*/ 2410 h 3093"/>
              <a:gd name="T56" fmla="*/ 4197 w 4487"/>
              <a:gd name="T57" fmla="*/ 2667 h 3093"/>
              <a:gd name="T58" fmla="*/ 3850 w 4487"/>
              <a:gd name="T59" fmla="*/ 2898 h 3093"/>
              <a:gd name="T60" fmla="*/ 3563 w 4487"/>
              <a:gd name="T61" fmla="*/ 3055 h 3093"/>
              <a:gd name="T62" fmla="*/ 3077 w 4487"/>
              <a:gd name="T63" fmla="*/ 3092 h 3093"/>
              <a:gd name="T64" fmla="*/ 3269 w 4487"/>
              <a:gd name="T65" fmla="*/ 2995 h 3093"/>
              <a:gd name="T66" fmla="*/ 3639 w 4487"/>
              <a:gd name="T67" fmla="*/ 2784 h 3093"/>
              <a:gd name="T68" fmla="*/ 4031 w 4487"/>
              <a:gd name="T69" fmla="*/ 2511 h 3093"/>
              <a:gd name="T70" fmla="*/ 4266 w 4487"/>
              <a:gd name="T71" fmla="*/ 2237 h 3093"/>
              <a:gd name="T72" fmla="*/ 4104 w 4487"/>
              <a:gd name="T73" fmla="*/ 2016 h 3093"/>
              <a:gd name="T74" fmla="*/ 3649 w 4487"/>
              <a:gd name="T75" fmla="*/ 1817 h 3093"/>
              <a:gd name="T76" fmla="*/ 3054 w 4487"/>
              <a:gd name="T77" fmla="*/ 1651 h 3093"/>
              <a:gd name="T78" fmla="*/ 2476 w 4487"/>
              <a:gd name="T79" fmla="*/ 1526 h 3093"/>
              <a:gd name="T80" fmla="*/ 1917 w 4487"/>
              <a:gd name="T81" fmla="*/ 1421 h 3093"/>
              <a:gd name="T82" fmla="*/ 1218 w 4487"/>
              <a:gd name="T83" fmla="*/ 1281 h 3093"/>
              <a:gd name="T84" fmla="*/ 596 w 4487"/>
              <a:gd name="T85" fmla="*/ 1125 h 3093"/>
              <a:gd name="T86" fmla="*/ 256 w 4487"/>
              <a:gd name="T87" fmla="*/ 975 h 3093"/>
              <a:gd name="T88" fmla="*/ 344 w 4487"/>
              <a:gd name="T89" fmla="*/ 868 h 3093"/>
              <a:gd name="T90" fmla="*/ 717 w 4487"/>
              <a:gd name="T91" fmla="*/ 793 h 3093"/>
              <a:gd name="T92" fmla="*/ 1175 w 4487"/>
              <a:gd name="T93" fmla="*/ 738 h 3093"/>
              <a:gd name="T94" fmla="*/ 1520 w 4487"/>
              <a:gd name="T95" fmla="*/ 692 h 3093"/>
              <a:gd name="T96" fmla="*/ 1740 w 4487"/>
              <a:gd name="T97" fmla="*/ 651 h 3093"/>
              <a:gd name="T98" fmla="*/ 1826 w 4487"/>
              <a:gd name="T99" fmla="*/ 606 h 3093"/>
              <a:gd name="T100" fmla="*/ 1664 w 4487"/>
              <a:gd name="T101" fmla="*/ 545 h 3093"/>
              <a:gd name="T102" fmla="*/ 1120 w 4487"/>
              <a:gd name="T103" fmla="*/ 450 h 3093"/>
              <a:gd name="T104" fmla="*/ 472 w 4487"/>
              <a:gd name="T105" fmla="*/ 362 h 3093"/>
              <a:gd name="T106" fmla="*/ 132 w 4487"/>
              <a:gd name="T107" fmla="*/ 307 h 3093"/>
              <a:gd name="T108" fmla="*/ 0 w 4487"/>
              <a:gd name="T109" fmla="*/ 234 h 3093"/>
              <a:gd name="T110" fmla="*/ 165 w 4487"/>
              <a:gd name="T111" fmla="*/ 189 h 3093"/>
              <a:gd name="T112" fmla="*/ 540 w 4487"/>
              <a:gd name="T113" fmla="*/ 172 h 3093"/>
              <a:gd name="T114" fmla="*/ 925 w 4487"/>
              <a:gd name="T115" fmla="*/ 160 h 3093"/>
              <a:gd name="T116" fmla="*/ 1101 w 4487"/>
              <a:gd name="T117" fmla="*/ 128 h 3093"/>
              <a:gd name="T118" fmla="*/ 914 w 4487"/>
              <a:gd name="T119" fmla="*/ 83 h 3093"/>
              <a:gd name="T120" fmla="*/ 551 w 4487"/>
              <a:gd name="T121" fmla="*/ 38 h 3093"/>
              <a:gd name="T122" fmla="*/ 224 w 4487"/>
              <a:gd name="T123" fmla="*/ 7 h 30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4487" h="3093">
                <a:moveTo>
                  <a:pt x="133" y="0"/>
                </a:moveTo>
                <a:lnTo>
                  <a:pt x="139" y="0"/>
                </a:lnTo>
                <a:lnTo>
                  <a:pt x="151" y="1"/>
                </a:lnTo>
                <a:lnTo>
                  <a:pt x="173" y="2"/>
                </a:lnTo>
                <a:lnTo>
                  <a:pt x="201" y="5"/>
                </a:lnTo>
                <a:lnTo>
                  <a:pt x="237" y="8"/>
                </a:lnTo>
                <a:lnTo>
                  <a:pt x="278" y="11"/>
                </a:lnTo>
                <a:lnTo>
                  <a:pt x="322" y="15"/>
                </a:lnTo>
                <a:lnTo>
                  <a:pt x="373" y="19"/>
                </a:lnTo>
                <a:lnTo>
                  <a:pt x="426" y="24"/>
                </a:lnTo>
                <a:lnTo>
                  <a:pt x="480" y="28"/>
                </a:lnTo>
                <a:lnTo>
                  <a:pt x="537" y="34"/>
                </a:lnTo>
                <a:lnTo>
                  <a:pt x="596" y="39"/>
                </a:lnTo>
                <a:lnTo>
                  <a:pt x="654" y="45"/>
                </a:lnTo>
                <a:lnTo>
                  <a:pt x="711" y="51"/>
                </a:lnTo>
                <a:lnTo>
                  <a:pt x="767" y="57"/>
                </a:lnTo>
                <a:lnTo>
                  <a:pt x="820" y="64"/>
                </a:lnTo>
                <a:lnTo>
                  <a:pt x="872" y="69"/>
                </a:lnTo>
                <a:lnTo>
                  <a:pt x="918" y="75"/>
                </a:lnTo>
                <a:lnTo>
                  <a:pt x="960" y="81"/>
                </a:lnTo>
                <a:lnTo>
                  <a:pt x="997" y="87"/>
                </a:lnTo>
                <a:lnTo>
                  <a:pt x="1028" y="92"/>
                </a:lnTo>
                <a:lnTo>
                  <a:pt x="1065" y="100"/>
                </a:lnTo>
                <a:lnTo>
                  <a:pt x="1091" y="107"/>
                </a:lnTo>
                <a:lnTo>
                  <a:pt x="1110" y="115"/>
                </a:lnTo>
                <a:lnTo>
                  <a:pt x="1121" y="122"/>
                </a:lnTo>
                <a:lnTo>
                  <a:pt x="1126" y="128"/>
                </a:lnTo>
                <a:lnTo>
                  <a:pt x="1125" y="134"/>
                </a:lnTo>
                <a:lnTo>
                  <a:pt x="1121" y="140"/>
                </a:lnTo>
                <a:lnTo>
                  <a:pt x="1114" y="144"/>
                </a:lnTo>
                <a:lnTo>
                  <a:pt x="1106" y="148"/>
                </a:lnTo>
                <a:lnTo>
                  <a:pt x="1095" y="152"/>
                </a:lnTo>
                <a:lnTo>
                  <a:pt x="1087" y="155"/>
                </a:lnTo>
                <a:lnTo>
                  <a:pt x="1079" y="156"/>
                </a:lnTo>
                <a:lnTo>
                  <a:pt x="1072" y="158"/>
                </a:lnTo>
                <a:lnTo>
                  <a:pt x="1071" y="158"/>
                </a:lnTo>
                <a:lnTo>
                  <a:pt x="1068" y="159"/>
                </a:lnTo>
                <a:lnTo>
                  <a:pt x="1058" y="160"/>
                </a:lnTo>
                <a:lnTo>
                  <a:pt x="1043" y="164"/>
                </a:lnTo>
                <a:lnTo>
                  <a:pt x="1020" y="167"/>
                </a:lnTo>
                <a:lnTo>
                  <a:pt x="992" y="171"/>
                </a:lnTo>
                <a:lnTo>
                  <a:pt x="955" y="175"/>
                </a:lnTo>
                <a:lnTo>
                  <a:pt x="911" y="179"/>
                </a:lnTo>
                <a:lnTo>
                  <a:pt x="858" y="183"/>
                </a:lnTo>
                <a:lnTo>
                  <a:pt x="797" y="186"/>
                </a:lnTo>
                <a:lnTo>
                  <a:pt x="728" y="187"/>
                </a:lnTo>
                <a:lnTo>
                  <a:pt x="673" y="189"/>
                </a:lnTo>
                <a:lnTo>
                  <a:pt x="616" y="190"/>
                </a:lnTo>
                <a:lnTo>
                  <a:pt x="558" y="192"/>
                </a:lnTo>
                <a:lnTo>
                  <a:pt x="498" y="194"/>
                </a:lnTo>
                <a:lnTo>
                  <a:pt x="439" y="196"/>
                </a:lnTo>
                <a:lnTo>
                  <a:pt x="381" y="198"/>
                </a:lnTo>
                <a:lnTo>
                  <a:pt x="325" y="200"/>
                </a:lnTo>
                <a:lnTo>
                  <a:pt x="272" y="202"/>
                </a:lnTo>
                <a:lnTo>
                  <a:pt x="223" y="205"/>
                </a:lnTo>
                <a:lnTo>
                  <a:pt x="180" y="208"/>
                </a:lnTo>
                <a:lnTo>
                  <a:pt x="143" y="211"/>
                </a:lnTo>
                <a:lnTo>
                  <a:pt x="113" y="215"/>
                </a:lnTo>
                <a:lnTo>
                  <a:pt x="91" y="217"/>
                </a:lnTo>
                <a:lnTo>
                  <a:pt x="78" y="220"/>
                </a:lnTo>
                <a:lnTo>
                  <a:pt x="72" y="224"/>
                </a:lnTo>
                <a:lnTo>
                  <a:pt x="71" y="228"/>
                </a:lnTo>
                <a:lnTo>
                  <a:pt x="73" y="234"/>
                </a:lnTo>
                <a:lnTo>
                  <a:pt x="83" y="240"/>
                </a:lnTo>
                <a:lnTo>
                  <a:pt x="98" y="247"/>
                </a:lnTo>
                <a:lnTo>
                  <a:pt x="120" y="255"/>
                </a:lnTo>
                <a:lnTo>
                  <a:pt x="147" y="264"/>
                </a:lnTo>
                <a:lnTo>
                  <a:pt x="184" y="272"/>
                </a:lnTo>
                <a:lnTo>
                  <a:pt x="227" y="281"/>
                </a:lnTo>
                <a:lnTo>
                  <a:pt x="279" y="291"/>
                </a:lnTo>
                <a:lnTo>
                  <a:pt x="340" y="300"/>
                </a:lnTo>
                <a:lnTo>
                  <a:pt x="411" y="310"/>
                </a:lnTo>
                <a:lnTo>
                  <a:pt x="490" y="321"/>
                </a:lnTo>
                <a:lnTo>
                  <a:pt x="559" y="329"/>
                </a:lnTo>
                <a:lnTo>
                  <a:pt x="633" y="337"/>
                </a:lnTo>
                <a:lnTo>
                  <a:pt x="709" y="347"/>
                </a:lnTo>
                <a:lnTo>
                  <a:pt x="786" y="357"/>
                </a:lnTo>
                <a:lnTo>
                  <a:pt x="867" y="368"/>
                </a:lnTo>
                <a:lnTo>
                  <a:pt x="945" y="381"/>
                </a:lnTo>
                <a:lnTo>
                  <a:pt x="1026" y="391"/>
                </a:lnTo>
                <a:lnTo>
                  <a:pt x="1103" y="404"/>
                </a:lnTo>
                <a:lnTo>
                  <a:pt x="1181" y="415"/>
                </a:lnTo>
                <a:lnTo>
                  <a:pt x="1254" y="427"/>
                </a:lnTo>
                <a:lnTo>
                  <a:pt x="1324" y="438"/>
                </a:lnTo>
                <a:lnTo>
                  <a:pt x="1389" y="449"/>
                </a:lnTo>
                <a:lnTo>
                  <a:pt x="1450" y="459"/>
                </a:lnTo>
                <a:lnTo>
                  <a:pt x="1505" y="469"/>
                </a:lnTo>
                <a:lnTo>
                  <a:pt x="1551" y="479"/>
                </a:lnTo>
                <a:lnTo>
                  <a:pt x="1592" y="487"/>
                </a:lnTo>
                <a:lnTo>
                  <a:pt x="1623" y="494"/>
                </a:lnTo>
                <a:lnTo>
                  <a:pt x="1654" y="502"/>
                </a:lnTo>
                <a:lnTo>
                  <a:pt x="1688" y="511"/>
                </a:lnTo>
                <a:lnTo>
                  <a:pt x="1722" y="521"/>
                </a:lnTo>
                <a:lnTo>
                  <a:pt x="1758" y="532"/>
                </a:lnTo>
                <a:lnTo>
                  <a:pt x="1792" y="542"/>
                </a:lnTo>
                <a:lnTo>
                  <a:pt x="1824" y="555"/>
                </a:lnTo>
                <a:lnTo>
                  <a:pt x="1856" y="566"/>
                </a:lnTo>
                <a:lnTo>
                  <a:pt x="1883" y="578"/>
                </a:lnTo>
                <a:lnTo>
                  <a:pt x="1906" y="590"/>
                </a:lnTo>
                <a:lnTo>
                  <a:pt x="1925" y="602"/>
                </a:lnTo>
                <a:lnTo>
                  <a:pt x="1939" y="615"/>
                </a:lnTo>
                <a:lnTo>
                  <a:pt x="1947" y="625"/>
                </a:lnTo>
                <a:lnTo>
                  <a:pt x="1945" y="638"/>
                </a:lnTo>
                <a:lnTo>
                  <a:pt x="1937" y="649"/>
                </a:lnTo>
                <a:lnTo>
                  <a:pt x="1921" y="658"/>
                </a:lnTo>
                <a:lnTo>
                  <a:pt x="1876" y="676"/>
                </a:lnTo>
                <a:lnTo>
                  <a:pt x="1822" y="691"/>
                </a:lnTo>
                <a:lnTo>
                  <a:pt x="1762" y="706"/>
                </a:lnTo>
                <a:lnTo>
                  <a:pt x="1694" y="718"/>
                </a:lnTo>
                <a:lnTo>
                  <a:pt x="1620" y="729"/>
                </a:lnTo>
                <a:lnTo>
                  <a:pt x="1540" y="740"/>
                </a:lnTo>
                <a:lnTo>
                  <a:pt x="1456" y="751"/>
                </a:lnTo>
                <a:lnTo>
                  <a:pt x="1366" y="761"/>
                </a:lnTo>
                <a:lnTo>
                  <a:pt x="1272" y="771"/>
                </a:lnTo>
                <a:lnTo>
                  <a:pt x="1174" y="782"/>
                </a:lnTo>
                <a:lnTo>
                  <a:pt x="1073" y="794"/>
                </a:lnTo>
                <a:lnTo>
                  <a:pt x="970" y="806"/>
                </a:lnTo>
                <a:lnTo>
                  <a:pt x="864" y="821"/>
                </a:lnTo>
                <a:lnTo>
                  <a:pt x="781" y="834"/>
                </a:lnTo>
                <a:lnTo>
                  <a:pt x="706" y="844"/>
                </a:lnTo>
                <a:lnTo>
                  <a:pt x="641" y="857"/>
                </a:lnTo>
                <a:lnTo>
                  <a:pt x="584" y="868"/>
                </a:lnTo>
                <a:lnTo>
                  <a:pt x="536" y="878"/>
                </a:lnTo>
                <a:lnTo>
                  <a:pt x="497" y="888"/>
                </a:lnTo>
                <a:lnTo>
                  <a:pt x="464" y="899"/>
                </a:lnTo>
                <a:lnTo>
                  <a:pt x="441" y="908"/>
                </a:lnTo>
                <a:lnTo>
                  <a:pt x="424" y="918"/>
                </a:lnTo>
                <a:lnTo>
                  <a:pt x="414" y="927"/>
                </a:lnTo>
                <a:lnTo>
                  <a:pt x="411" y="937"/>
                </a:lnTo>
                <a:lnTo>
                  <a:pt x="415" y="945"/>
                </a:lnTo>
                <a:lnTo>
                  <a:pt x="424" y="955"/>
                </a:lnTo>
                <a:lnTo>
                  <a:pt x="429" y="957"/>
                </a:lnTo>
                <a:lnTo>
                  <a:pt x="434" y="961"/>
                </a:lnTo>
                <a:lnTo>
                  <a:pt x="442" y="966"/>
                </a:lnTo>
                <a:lnTo>
                  <a:pt x="452" y="971"/>
                </a:lnTo>
                <a:lnTo>
                  <a:pt x="463" y="978"/>
                </a:lnTo>
                <a:lnTo>
                  <a:pt x="478" y="986"/>
                </a:lnTo>
                <a:lnTo>
                  <a:pt x="497" y="994"/>
                </a:lnTo>
                <a:lnTo>
                  <a:pt x="518" y="1004"/>
                </a:lnTo>
                <a:lnTo>
                  <a:pt x="543" y="1014"/>
                </a:lnTo>
                <a:lnTo>
                  <a:pt x="573" y="1025"/>
                </a:lnTo>
                <a:lnTo>
                  <a:pt x="607" y="1038"/>
                </a:lnTo>
                <a:lnTo>
                  <a:pt x="646" y="1051"/>
                </a:lnTo>
                <a:lnTo>
                  <a:pt x="691" y="1065"/>
                </a:lnTo>
                <a:lnTo>
                  <a:pt x="741" y="1080"/>
                </a:lnTo>
                <a:lnTo>
                  <a:pt x="797" y="1096"/>
                </a:lnTo>
                <a:lnTo>
                  <a:pt x="860" y="1114"/>
                </a:lnTo>
                <a:lnTo>
                  <a:pt x="929" y="1131"/>
                </a:lnTo>
                <a:lnTo>
                  <a:pt x="1005" y="1151"/>
                </a:lnTo>
                <a:lnTo>
                  <a:pt x="1090" y="1171"/>
                </a:lnTo>
                <a:lnTo>
                  <a:pt x="1181" y="1191"/>
                </a:lnTo>
                <a:lnTo>
                  <a:pt x="1282" y="1213"/>
                </a:lnTo>
                <a:lnTo>
                  <a:pt x="1389" y="1236"/>
                </a:lnTo>
                <a:lnTo>
                  <a:pt x="1506" y="1261"/>
                </a:lnTo>
                <a:lnTo>
                  <a:pt x="1632" y="1285"/>
                </a:lnTo>
                <a:lnTo>
                  <a:pt x="1805" y="1318"/>
                </a:lnTo>
                <a:lnTo>
                  <a:pt x="1970" y="1350"/>
                </a:lnTo>
                <a:lnTo>
                  <a:pt x="2126" y="1380"/>
                </a:lnTo>
                <a:lnTo>
                  <a:pt x="2275" y="1410"/>
                </a:lnTo>
                <a:lnTo>
                  <a:pt x="2416" y="1439"/>
                </a:lnTo>
                <a:lnTo>
                  <a:pt x="2551" y="1466"/>
                </a:lnTo>
                <a:lnTo>
                  <a:pt x="2677" y="1492"/>
                </a:lnTo>
                <a:lnTo>
                  <a:pt x="2798" y="1518"/>
                </a:lnTo>
                <a:lnTo>
                  <a:pt x="2913" y="1541"/>
                </a:lnTo>
                <a:lnTo>
                  <a:pt x="3021" y="1565"/>
                </a:lnTo>
                <a:lnTo>
                  <a:pt x="3125" y="1587"/>
                </a:lnTo>
                <a:lnTo>
                  <a:pt x="3221" y="1609"/>
                </a:lnTo>
                <a:lnTo>
                  <a:pt x="3314" y="1631"/>
                </a:lnTo>
                <a:lnTo>
                  <a:pt x="3400" y="1651"/>
                </a:lnTo>
                <a:lnTo>
                  <a:pt x="3483" y="1672"/>
                </a:lnTo>
                <a:lnTo>
                  <a:pt x="3560" y="1692"/>
                </a:lnTo>
                <a:lnTo>
                  <a:pt x="3634" y="1711"/>
                </a:lnTo>
                <a:lnTo>
                  <a:pt x="3703" y="1730"/>
                </a:lnTo>
                <a:lnTo>
                  <a:pt x="3763" y="1748"/>
                </a:lnTo>
                <a:lnTo>
                  <a:pt x="3823" y="1765"/>
                </a:lnTo>
                <a:lnTo>
                  <a:pt x="3883" y="1783"/>
                </a:lnTo>
                <a:lnTo>
                  <a:pt x="3942" y="1802"/>
                </a:lnTo>
                <a:lnTo>
                  <a:pt x="4000" y="1821"/>
                </a:lnTo>
                <a:lnTo>
                  <a:pt x="4057" y="1842"/>
                </a:lnTo>
                <a:lnTo>
                  <a:pt x="4111" y="1863"/>
                </a:lnTo>
                <a:lnTo>
                  <a:pt x="4163" y="1885"/>
                </a:lnTo>
                <a:lnTo>
                  <a:pt x="4212" y="1910"/>
                </a:lnTo>
                <a:lnTo>
                  <a:pt x="4259" y="1934"/>
                </a:lnTo>
                <a:lnTo>
                  <a:pt x="4302" y="1961"/>
                </a:lnTo>
                <a:lnTo>
                  <a:pt x="4341" y="1990"/>
                </a:lnTo>
                <a:lnTo>
                  <a:pt x="4378" y="2020"/>
                </a:lnTo>
                <a:lnTo>
                  <a:pt x="4408" y="2051"/>
                </a:lnTo>
                <a:lnTo>
                  <a:pt x="4435" y="2085"/>
                </a:lnTo>
                <a:lnTo>
                  <a:pt x="4457" y="2122"/>
                </a:lnTo>
                <a:lnTo>
                  <a:pt x="4472" y="2160"/>
                </a:lnTo>
                <a:lnTo>
                  <a:pt x="4483" y="2201"/>
                </a:lnTo>
                <a:lnTo>
                  <a:pt x="4487" y="2244"/>
                </a:lnTo>
                <a:lnTo>
                  <a:pt x="4484" y="2289"/>
                </a:lnTo>
                <a:lnTo>
                  <a:pt x="4474" y="2338"/>
                </a:lnTo>
                <a:lnTo>
                  <a:pt x="4464" y="2373"/>
                </a:lnTo>
                <a:lnTo>
                  <a:pt x="4446" y="2410"/>
                </a:lnTo>
                <a:lnTo>
                  <a:pt x="4423" y="2446"/>
                </a:lnTo>
                <a:lnTo>
                  <a:pt x="4394" y="2482"/>
                </a:lnTo>
                <a:lnTo>
                  <a:pt x="4361" y="2520"/>
                </a:lnTo>
                <a:lnTo>
                  <a:pt x="4325" y="2557"/>
                </a:lnTo>
                <a:lnTo>
                  <a:pt x="4285" y="2594"/>
                </a:lnTo>
                <a:lnTo>
                  <a:pt x="4243" y="2631"/>
                </a:lnTo>
                <a:lnTo>
                  <a:pt x="4197" y="2667"/>
                </a:lnTo>
                <a:lnTo>
                  <a:pt x="4151" y="2703"/>
                </a:lnTo>
                <a:lnTo>
                  <a:pt x="4102" y="2738"/>
                </a:lnTo>
                <a:lnTo>
                  <a:pt x="4051" y="2772"/>
                </a:lnTo>
                <a:lnTo>
                  <a:pt x="4001" y="2806"/>
                </a:lnTo>
                <a:lnTo>
                  <a:pt x="3949" y="2837"/>
                </a:lnTo>
                <a:lnTo>
                  <a:pt x="3899" y="2869"/>
                </a:lnTo>
                <a:lnTo>
                  <a:pt x="3850" y="2898"/>
                </a:lnTo>
                <a:lnTo>
                  <a:pt x="3801" y="2927"/>
                </a:lnTo>
                <a:lnTo>
                  <a:pt x="3755" y="2953"/>
                </a:lnTo>
                <a:lnTo>
                  <a:pt x="3710" y="2977"/>
                </a:lnTo>
                <a:lnTo>
                  <a:pt x="3668" y="3001"/>
                </a:lnTo>
                <a:lnTo>
                  <a:pt x="3630" y="3021"/>
                </a:lnTo>
                <a:lnTo>
                  <a:pt x="3594" y="3040"/>
                </a:lnTo>
                <a:lnTo>
                  <a:pt x="3563" y="3055"/>
                </a:lnTo>
                <a:lnTo>
                  <a:pt x="3537" y="3069"/>
                </a:lnTo>
                <a:lnTo>
                  <a:pt x="3515" y="3079"/>
                </a:lnTo>
                <a:lnTo>
                  <a:pt x="3500" y="3088"/>
                </a:lnTo>
                <a:lnTo>
                  <a:pt x="3489" y="3092"/>
                </a:lnTo>
                <a:lnTo>
                  <a:pt x="3487" y="3093"/>
                </a:lnTo>
                <a:lnTo>
                  <a:pt x="3073" y="3093"/>
                </a:lnTo>
                <a:lnTo>
                  <a:pt x="3077" y="3092"/>
                </a:lnTo>
                <a:lnTo>
                  <a:pt x="3087" y="3086"/>
                </a:lnTo>
                <a:lnTo>
                  <a:pt x="3104" y="3078"/>
                </a:lnTo>
                <a:lnTo>
                  <a:pt x="3126" y="3067"/>
                </a:lnTo>
                <a:lnTo>
                  <a:pt x="3155" y="3054"/>
                </a:lnTo>
                <a:lnTo>
                  <a:pt x="3189" y="3036"/>
                </a:lnTo>
                <a:lnTo>
                  <a:pt x="3227" y="3017"/>
                </a:lnTo>
                <a:lnTo>
                  <a:pt x="3269" y="2995"/>
                </a:lnTo>
                <a:lnTo>
                  <a:pt x="3314" y="2971"/>
                </a:lnTo>
                <a:lnTo>
                  <a:pt x="3363" y="2943"/>
                </a:lnTo>
                <a:lnTo>
                  <a:pt x="3415" y="2916"/>
                </a:lnTo>
                <a:lnTo>
                  <a:pt x="3469" y="2885"/>
                </a:lnTo>
                <a:lnTo>
                  <a:pt x="3525" y="2854"/>
                </a:lnTo>
                <a:lnTo>
                  <a:pt x="3581" y="2820"/>
                </a:lnTo>
                <a:lnTo>
                  <a:pt x="3639" y="2784"/>
                </a:lnTo>
                <a:lnTo>
                  <a:pt x="3698" y="2747"/>
                </a:lnTo>
                <a:lnTo>
                  <a:pt x="3756" y="2711"/>
                </a:lnTo>
                <a:lnTo>
                  <a:pt x="3813" y="2673"/>
                </a:lnTo>
                <a:lnTo>
                  <a:pt x="3870" y="2633"/>
                </a:lnTo>
                <a:lnTo>
                  <a:pt x="3926" y="2592"/>
                </a:lnTo>
                <a:lnTo>
                  <a:pt x="3979" y="2552"/>
                </a:lnTo>
                <a:lnTo>
                  <a:pt x="4031" y="2511"/>
                </a:lnTo>
                <a:lnTo>
                  <a:pt x="4080" y="2470"/>
                </a:lnTo>
                <a:lnTo>
                  <a:pt x="4125" y="2428"/>
                </a:lnTo>
                <a:lnTo>
                  <a:pt x="4166" y="2386"/>
                </a:lnTo>
                <a:lnTo>
                  <a:pt x="4204" y="2345"/>
                </a:lnTo>
                <a:lnTo>
                  <a:pt x="4236" y="2304"/>
                </a:lnTo>
                <a:lnTo>
                  <a:pt x="4255" y="2270"/>
                </a:lnTo>
                <a:lnTo>
                  <a:pt x="4266" y="2237"/>
                </a:lnTo>
                <a:lnTo>
                  <a:pt x="4266" y="2205"/>
                </a:lnTo>
                <a:lnTo>
                  <a:pt x="4259" y="2172"/>
                </a:lnTo>
                <a:lnTo>
                  <a:pt x="4243" y="2139"/>
                </a:lnTo>
                <a:lnTo>
                  <a:pt x="4219" y="2108"/>
                </a:lnTo>
                <a:lnTo>
                  <a:pt x="4187" y="2077"/>
                </a:lnTo>
                <a:lnTo>
                  <a:pt x="4149" y="2046"/>
                </a:lnTo>
                <a:lnTo>
                  <a:pt x="4104" y="2016"/>
                </a:lnTo>
                <a:lnTo>
                  <a:pt x="4054" y="1986"/>
                </a:lnTo>
                <a:lnTo>
                  <a:pt x="3997" y="1956"/>
                </a:lnTo>
                <a:lnTo>
                  <a:pt x="3936" y="1927"/>
                </a:lnTo>
                <a:lnTo>
                  <a:pt x="3870" y="1899"/>
                </a:lnTo>
                <a:lnTo>
                  <a:pt x="3800" y="1870"/>
                </a:lnTo>
                <a:lnTo>
                  <a:pt x="3726" y="1843"/>
                </a:lnTo>
                <a:lnTo>
                  <a:pt x="3649" y="1817"/>
                </a:lnTo>
                <a:lnTo>
                  <a:pt x="3568" y="1791"/>
                </a:lnTo>
                <a:lnTo>
                  <a:pt x="3485" y="1765"/>
                </a:lnTo>
                <a:lnTo>
                  <a:pt x="3401" y="1741"/>
                </a:lnTo>
                <a:lnTo>
                  <a:pt x="3315" y="1718"/>
                </a:lnTo>
                <a:lnTo>
                  <a:pt x="3228" y="1695"/>
                </a:lnTo>
                <a:lnTo>
                  <a:pt x="3141" y="1672"/>
                </a:lnTo>
                <a:lnTo>
                  <a:pt x="3054" y="1651"/>
                </a:lnTo>
                <a:lnTo>
                  <a:pt x="2966" y="1631"/>
                </a:lnTo>
                <a:lnTo>
                  <a:pt x="2880" y="1610"/>
                </a:lnTo>
                <a:lnTo>
                  <a:pt x="2794" y="1591"/>
                </a:lnTo>
                <a:lnTo>
                  <a:pt x="2711" y="1574"/>
                </a:lnTo>
                <a:lnTo>
                  <a:pt x="2630" y="1557"/>
                </a:lnTo>
                <a:lnTo>
                  <a:pt x="2552" y="1541"/>
                </a:lnTo>
                <a:lnTo>
                  <a:pt x="2476" y="1526"/>
                </a:lnTo>
                <a:lnTo>
                  <a:pt x="2404" y="1512"/>
                </a:lnTo>
                <a:lnTo>
                  <a:pt x="2336" y="1499"/>
                </a:lnTo>
                <a:lnTo>
                  <a:pt x="2273" y="1488"/>
                </a:lnTo>
                <a:lnTo>
                  <a:pt x="2190" y="1473"/>
                </a:lnTo>
                <a:lnTo>
                  <a:pt x="2102" y="1457"/>
                </a:lnTo>
                <a:lnTo>
                  <a:pt x="2011" y="1439"/>
                </a:lnTo>
                <a:lnTo>
                  <a:pt x="1917" y="1421"/>
                </a:lnTo>
                <a:lnTo>
                  <a:pt x="1820" y="1404"/>
                </a:lnTo>
                <a:lnTo>
                  <a:pt x="1721" y="1384"/>
                </a:lnTo>
                <a:lnTo>
                  <a:pt x="1620" y="1364"/>
                </a:lnTo>
                <a:lnTo>
                  <a:pt x="1520" y="1344"/>
                </a:lnTo>
                <a:lnTo>
                  <a:pt x="1418" y="1323"/>
                </a:lnTo>
                <a:lnTo>
                  <a:pt x="1317" y="1302"/>
                </a:lnTo>
                <a:lnTo>
                  <a:pt x="1218" y="1281"/>
                </a:lnTo>
                <a:lnTo>
                  <a:pt x="1118" y="1258"/>
                </a:lnTo>
                <a:lnTo>
                  <a:pt x="1023" y="1236"/>
                </a:lnTo>
                <a:lnTo>
                  <a:pt x="929" y="1214"/>
                </a:lnTo>
                <a:lnTo>
                  <a:pt x="839" y="1191"/>
                </a:lnTo>
                <a:lnTo>
                  <a:pt x="754" y="1170"/>
                </a:lnTo>
                <a:lnTo>
                  <a:pt x="672" y="1146"/>
                </a:lnTo>
                <a:lnTo>
                  <a:pt x="596" y="1125"/>
                </a:lnTo>
                <a:lnTo>
                  <a:pt x="525" y="1103"/>
                </a:lnTo>
                <a:lnTo>
                  <a:pt x="461" y="1081"/>
                </a:lnTo>
                <a:lnTo>
                  <a:pt x="404" y="1059"/>
                </a:lnTo>
                <a:lnTo>
                  <a:pt x="354" y="1038"/>
                </a:lnTo>
                <a:lnTo>
                  <a:pt x="313" y="1016"/>
                </a:lnTo>
                <a:lnTo>
                  <a:pt x="280" y="995"/>
                </a:lnTo>
                <a:lnTo>
                  <a:pt x="256" y="975"/>
                </a:lnTo>
                <a:lnTo>
                  <a:pt x="244" y="957"/>
                </a:lnTo>
                <a:lnTo>
                  <a:pt x="241" y="941"/>
                </a:lnTo>
                <a:lnTo>
                  <a:pt x="246" y="925"/>
                </a:lnTo>
                <a:lnTo>
                  <a:pt x="260" y="908"/>
                </a:lnTo>
                <a:lnTo>
                  <a:pt x="282" y="895"/>
                </a:lnTo>
                <a:lnTo>
                  <a:pt x="310" y="881"/>
                </a:lnTo>
                <a:lnTo>
                  <a:pt x="344" y="868"/>
                </a:lnTo>
                <a:lnTo>
                  <a:pt x="385" y="855"/>
                </a:lnTo>
                <a:lnTo>
                  <a:pt x="431" y="843"/>
                </a:lnTo>
                <a:lnTo>
                  <a:pt x="482" y="832"/>
                </a:lnTo>
                <a:lnTo>
                  <a:pt x="536" y="821"/>
                </a:lnTo>
                <a:lnTo>
                  <a:pt x="593" y="812"/>
                </a:lnTo>
                <a:lnTo>
                  <a:pt x="654" y="801"/>
                </a:lnTo>
                <a:lnTo>
                  <a:pt x="717" y="793"/>
                </a:lnTo>
                <a:lnTo>
                  <a:pt x="782" y="783"/>
                </a:lnTo>
                <a:lnTo>
                  <a:pt x="849" y="775"/>
                </a:lnTo>
                <a:lnTo>
                  <a:pt x="916" y="767"/>
                </a:lnTo>
                <a:lnTo>
                  <a:pt x="981" y="759"/>
                </a:lnTo>
                <a:lnTo>
                  <a:pt x="1048" y="752"/>
                </a:lnTo>
                <a:lnTo>
                  <a:pt x="1111" y="745"/>
                </a:lnTo>
                <a:lnTo>
                  <a:pt x="1175" y="738"/>
                </a:lnTo>
                <a:lnTo>
                  <a:pt x="1235" y="732"/>
                </a:lnTo>
                <a:lnTo>
                  <a:pt x="1294" y="725"/>
                </a:lnTo>
                <a:lnTo>
                  <a:pt x="1348" y="718"/>
                </a:lnTo>
                <a:lnTo>
                  <a:pt x="1397" y="711"/>
                </a:lnTo>
                <a:lnTo>
                  <a:pt x="1443" y="704"/>
                </a:lnTo>
                <a:lnTo>
                  <a:pt x="1483" y="698"/>
                </a:lnTo>
                <a:lnTo>
                  <a:pt x="1520" y="692"/>
                </a:lnTo>
                <a:lnTo>
                  <a:pt x="1555" y="685"/>
                </a:lnTo>
                <a:lnTo>
                  <a:pt x="1589" y="680"/>
                </a:lnTo>
                <a:lnTo>
                  <a:pt x="1623" y="674"/>
                </a:lnTo>
                <a:lnTo>
                  <a:pt x="1656" y="669"/>
                </a:lnTo>
                <a:lnTo>
                  <a:pt x="1686" y="662"/>
                </a:lnTo>
                <a:lnTo>
                  <a:pt x="1714" y="657"/>
                </a:lnTo>
                <a:lnTo>
                  <a:pt x="1740" y="651"/>
                </a:lnTo>
                <a:lnTo>
                  <a:pt x="1763" y="646"/>
                </a:lnTo>
                <a:lnTo>
                  <a:pt x="1782" y="639"/>
                </a:lnTo>
                <a:lnTo>
                  <a:pt x="1800" y="634"/>
                </a:lnTo>
                <a:lnTo>
                  <a:pt x="1812" y="627"/>
                </a:lnTo>
                <a:lnTo>
                  <a:pt x="1822" y="620"/>
                </a:lnTo>
                <a:lnTo>
                  <a:pt x="1826" y="613"/>
                </a:lnTo>
                <a:lnTo>
                  <a:pt x="1826" y="606"/>
                </a:lnTo>
                <a:lnTo>
                  <a:pt x="1820" y="598"/>
                </a:lnTo>
                <a:lnTo>
                  <a:pt x="1809" y="591"/>
                </a:lnTo>
                <a:lnTo>
                  <a:pt x="1793" y="583"/>
                </a:lnTo>
                <a:lnTo>
                  <a:pt x="1770" y="574"/>
                </a:lnTo>
                <a:lnTo>
                  <a:pt x="1741" y="564"/>
                </a:lnTo>
                <a:lnTo>
                  <a:pt x="1706" y="555"/>
                </a:lnTo>
                <a:lnTo>
                  <a:pt x="1664" y="545"/>
                </a:lnTo>
                <a:lnTo>
                  <a:pt x="1613" y="533"/>
                </a:lnTo>
                <a:lnTo>
                  <a:pt x="1556" y="522"/>
                </a:lnTo>
                <a:lnTo>
                  <a:pt x="1491" y="510"/>
                </a:lnTo>
                <a:lnTo>
                  <a:pt x="1418" y="498"/>
                </a:lnTo>
                <a:lnTo>
                  <a:pt x="1335" y="483"/>
                </a:lnTo>
                <a:lnTo>
                  <a:pt x="1243" y="469"/>
                </a:lnTo>
                <a:lnTo>
                  <a:pt x="1120" y="450"/>
                </a:lnTo>
                <a:lnTo>
                  <a:pt x="1004" y="434"/>
                </a:lnTo>
                <a:lnTo>
                  <a:pt x="897" y="417"/>
                </a:lnTo>
                <a:lnTo>
                  <a:pt x="797" y="404"/>
                </a:lnTo>
                <a:lnTo>
                  <a:pt x="706" y="391"/>
                </a:lnTo>
                <a:lnTo>
                  <a:pt x="620" y="381"/>
                </a:lnTo>
                <a:lnTo>
                  <a:pt x="543" y="370"/>
                </a:lnTo>
                <a:lnTo>
                  <a:pt x="472" y="362"/>
                </a:lnTo>
                <a:lnTo>
                  <a:pt x="407" y="352"/>
                </a:lnTo>
                <a:lnTo>
                  <a:pt x="348" y="345"/>
                </a:lnTo>
                <a:lnTo>
                  <a:pt x="294" y="337"/>
                </a:lnTo>
                <a:lnTo>
                  <a:pt x="246" y="329"/>
                </a:lnTo>
                <a:lnTo>
                  <a:pt x="203" y="322"/>
                </a:lnTo>
                <a:lnTo>
                  <a:pt x="165" y="315"/>
                </a:lnTo>
                <a:lnTo>
                  <a:pt x="132" y="307"/>
                </a:lnTo>
                <a:lnTo>
                  <a:pt x="102" y="299"/>
                </a:lnTo>
                <a:lnTo>
                  <a:pt x="76" y="289"/>
                </a:lnTo>
                <a:lnTo>
                  <a:pt x="54" y="280"/>
                </a:lnTo>
                <a:lnTo>
                  <a:pt x="35" y="269"/>
                </a:lnTo>
                <a:lnTo>
                  <a:pt x="19" y="258"/>
                </a:lnTo>
                <a:lnTo>
                  <a:pt x="5" y="245"/>
                </a:lnTo>
                <a:lnTo>
                  <a:pt x="0" y="234"/>
                </a:lnTo>
                <a:lnTo>
                  <a:pt x="3" y="226"/>
                </a:lnTo>
                <a:lnTo>
                  <a:pt x="14" y="216"/>
                </a:lnTo>
                <a:lnTo>
                  <a:pt x="31" y="209"/>
                </a:lnTo>
                <a:lnTo>
                  <a:pt x="57" y="204"/>
                </a:lnTo>
                <a:lnTo>
                  <a:pt x="87" y="197"/>
                </a:lnTo>
                <a:lnTo>
                  <a:pt x="124" y="193"/>
                </a:lnTo>
                <a:lnTo>
                  <a:pt x="165" y="189"/>
                </a:lnTo>
                <a:lnTo>
                  <a:pt x="210" y="185"/>
                </a:lnTo>
                <a:lnTo>
                  <a:pt x="258" y="182"/>
                </a:lnTo>
                <a:lnTo>
                  <a:pt x="312" y="181"/>
                </a:lnTo>
                <a:lnTo>
                  <a:pt x="366" y="178"/>
                </a:lnTo>
                <a:lnTo>
                  <a:pt x="423" y="177"/>
                </a:lnTo>
                <a:lnTo>
                  <a:pt x="482" y="174"/>
                </a:lnTo>
                <a:lnTo>
                  <a:pt x="540" y="172"/>
                </a:lnTo>
                <a:lnTo>
                  <a:pt x="599" y="171"/>
                </a:lnTo>
                <a:lnTo>
                  <a:pt x="658" y="170"/>
                </a:lnTo>
                <a:lnTo>
                  <a:pt x="716" y="168"/>
                </a:lnTo>
                <a:lnTo>
                  <a:pt x="771" y="167"/>
                </a:lnTo>
                <a:lnTo>
                  <a:pt x="826" y="164"/>
                </a:lnTo>
                <a:lnTo>
                  <a:pt x="877" y="163"/>
                </a:lnTo>
                <a:lnTo>
                  <a:pt x="925" y="160"/>
                </a:lnTo>
                <a:lnTo>
                  <a:pt x="970" y="156"/>
                </a:lnTo>
                <a:lnTo>
                  <a:pt x="1009" y="153"/>
                </a:lnTo>
                <a:lnTo>
                  <a:pt x="1043" y="148"/>
                </a:lnTo>
                <a:lnTo>
                  <a:pt x="1072" y="144"/>
                </a:lnTo>
                <a:lnTo>
                  <a:pt x="1091" y="138"/>
                </a:lnTo>
                <a:lnTo>
                  <a:pt x="1101" y="133"/>
                </a:lnTo>
                <a:lnTo>
                  <a:pt x="1101" y="128"/>
                </a:lnTo>
                <a:lnTo>
                  <a:pt x="1092" y="121"/>
                </a:lnTo>
                <a:lnTo>
                  <a:pt x="1077" y="115"/>
                </a:lnTo>
                <a:lnTo>
                  <a:pt x="1056" y="109"/>
                </a:lnTo>
                <a:lnTo>
                  <a:pt x="1028" y="102"/>
                </a:lnTo>
                <a:lnTo>
                  <a:pt x="994" y="96"/>
                </a:lnTo>
                <a:lnTo>
                  <a:pt x="956" y="89"/>
                </a:lnTo>
                <a:lnTo>
                  <a:pt x="914" y="83"/>
                </a:lnTo>
                <a:lnTo>
                  <a:pt x="868" y="76"/>
                </a:lnTo>
                <a:lnTo>
                  <a:pt x="819" y="69"/>
                </a:lnTo>
                <a:lnTo>
                  <a:pt x="767" y="62"/>
                </a:lnTo>
                <a:lnTo>
                  <a:pt x="714" y="57"/>
                </a:lnTo>
                <a:lnTo>
                  <a:pt x="660" y="50"/>
                </a:lnTo>
                <a:lnTo>
                  <a:pt x="605" y="45"/>
                </a:lnTo>
                <a:lnTo>
                  <a:pt x="551" y="38"/>
                </a:lnTo>
                <a:lnTo>
                  <a:pt x="497" y="32"/>
                </a:lnTo>
                <a:lnTo>
                  <a:pt x="443" y="28"/>
                </a:lnTo>
                <a:lnTo>
                  <a:pt x="393" y="23"/>
                </a:lnTo>
                <a:lnTo>
                  <a:pt x="346" y="19"/>
                </a:lnTo>
                <a:lnTo>
                  <a:pt x="301" y="15"/>
                </a:lnTo>
                <a:lnTo>
                  <a:pt x="260" y="11"/>
                </a:lnTo>
                <a:lnTo>
                  <a:pt x="224" y="7"/>
                </a:lnTo>
                <a:lnTo>
                  <a:pt x="193" y="4"/>
                </a:lnTo>
                <a:lnTo>
                  <a:pt x="169" y="2"/>
                </a:lnTo>
                <a:lnTo>
                  <a:pt x="150" y="1"/>
                </a:lnTo>
                <a:lnTo>
                  <a:pt x="137" y="0"/>
                </a:lnTo>
                <a:lnTo>
                  <a:pt x="133" y="0"/>
                </a:lnTo>
                <a:close/>
              </a:path>
            </a:pathLst>
          </a:custGeom>
          <a:solidFill>
            <a:schemeClr val="bg1">
              <a:lumMod val="85000"/>
            </a:schemeClr>
          </a:solidFill>
          <a:ln w="0">
            <a:no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marL="0" algn="l" defTabSz="914362" rtl="0" eaLnBrk="1" latinLnBrk="0" hangingPunct="1">
              <a:defRPr sz="1800" kern="1200">
                <a:solidFill>
                  <a:schemeClr val="tx1"/>
                </a:solidFill>
                <a:latin typeface="+mn-lt"/>
                <a:ea typeface="+mn-ea"/>
                <a:cs typeface="+mn-cs"/>
              </a:defRPr>
            </a:lvl1pPr>
            <a:lvl2pPr marL="457181" algn="l" defTabSz="914362" rtl="0" eaLnBrk="1" latinLnBrk="0" hangingPunct="1">
              <a:defRPr sz="1800" kern="1200">
                <a:solidFill>
                  <a:schemeClr val="tx1"/>
                </a:solidFill>
                <a:latin typeface="+mn-lt"/>
                <a:ea typeface="+mn-ea"/>
                <a:cs typeface="+mn-cs"/>
              </a:defRPr>
            </a:lvl2pPr>
            <a:lvl3pPr marL="914362" algn="l" defTabSz="914362" rtl="0" eaLnBrk="1" latinLnBrk="0" hangingPunct="1">
              <a:defRPr sz="1800" kern="1200">
                <a:solidFill>
                  <a:schemeClr val="tx1"/>
                </a:solidFill>
                <a:latin typeface="+mn-lt"/>
                <a:ea typeface="+mn-ea"/>
                <a:cs typeface="+mn-cs"/>
              </a:defRPr>
            </a:lvl3pPr>
            <a:lvl4pPr marL="1371543" algn="l" defTabSz="914362" rtl="0" eaLnBrk="1" latinLnBrk="0" hangingPunct="1">
              <a:defRPr sz="1800" kern="1200">
                <a:solidFill>
                  <a:schemeClr val="tx1"/>
                </a:solidFill>
                <a:latin typeface="+mn-lt"/>
                <a:ea typeface="+mn-ea"/>
                <a:cs typeface="+mn-cs"/>
              </a:defRPr>
            </a:lvl4pPr>
            <a:lvl5pPr marL="1828724" algn="l" defTabSz="914362" rtl="0" eaLnBrk="1" latinLnBrk="0" hangingPunct="1">
              <a:defRPr sz="1800" kern="1200">
                <a:solidFill>
                  <a:schemeClr val="tx1"/>
                </a:solidFill>
                <a:latin typeface="+mn-lt"/>
                <a:ea typeface="+mn-ea"/>
                <a:cs typeface="+mn-cs"/>
              </a:defRPr>
            </a:lvl5pPr>
            <a:lvl6pPr marL="2285905" algn="l" defTabSz="914362" rtl="0" eaLnBrk="1" latinLnBrk="0" hangingPunct="1">
              <a:defRPr sz="1800" kern="1200">
                <a:solidFill>
                  <a:schemeClr val="tx1"/>
                </a:solidFill>
                <a:latin typeface="+mn-lt"/>
                <a:ea typeface="+mn-ea"/>
                <a:cs typeface="+mn-cs"/>
              </a:defRPr>
            </a:lvl6pPr>
            <a:lvl7pPr marL="2743086" algn="l" defTabSz="914362" rtl="0" eaLnBrk="1" latinLnBrk="0" hangingPunct="1">
              <a:defRPr sz="1800" kern="1200">
                <a:solidFill>
                  <a:schemeClr val="tx1"/>
                </a:solidFill>
                <a:latin typeface="+mn-lt"/>
                <a:ea typeface="+mn-ea"/>
                <a:cs typeface="+mn-cs"/>
              </a:defRPr>
            </a:lvl7pPr>
            <a:lvl8pPr marL="3200266" algn="l" defTabSz="914362" rtl="0" eaLnBrk="1" latinLnBrk="0" hangingPunct="1">
              <a:defRPr sz="1800" kern="1200">
                <a:solidFill>
                  <a:schemeClr val="tx1"/>
                </a:solidFill>
                <a:latin typeface="+mn-lt"/>
                <a:ea typeface="+mn-ea"/>
                <a:cs typeface="+mn-cs"/>
              </a:defRPr>
            </a:lvl8pPr>
            <a:lvl9pPr marL="3657448" algn="l" defTabSz="914362" rtl="0" eaLnBrk="1" latinLnBrk="0" hangingPunct="1">
              <a:defRPr sz="1800" kern="1200">
                <a:solidFill>
                  <a:schemeClr val="tx1"/>
                </a:solidFill>
                <a:latin typeface="+mn-lt"/>
                <a:ea typeface="+mn-ea"/>
                <a:cs typeface="+mn-cs"/>
              </a:defRPr>
            </a:lvl9pPr>
          </a:lstStyle>
          <a:p>
            <a:endParaRPr lang="en-IN"/>
          </a:p>
        </p:txBody>
      </p:sp>
      <p:sp>
        <p:nvSpPr>
          <p:cNvPr id="6" name="Oval 5">
            <a:extLst>
              <a:ext uri="{FF2B5EF4-FFF2-40B4-BE49-F238E27FC236}">
                <a16:creationId xmlns:a16="http://schemas.microsoft.com/office/drawing/2014/main" id="{91501721-BB9F-FC13-FBC9-8854C84BD2C0}"/>
              </a:ext>
            </a:extLst>
          </p:cNvPr>
          <p:cNvSpPr/>
          <p:nvPr/>
        </p:nvSpPr>
        <p:spPr>
          <a:xfrm flipV="1">
            <a:off x="8646550" y="6309198"/>
            <a:ext cx="2094188" cy="143255"/>
          </a:xfrm>
          <a:prstGeom prst="ellipse">
            <a:avLst/>
          </a:prstGeom>
          <a:gradFill flip="none" rotWithShape="1">
            <a:gsLst>
              <a:gs pos="0">
                <a:schemeClr val="tx1">
                  <a:lumMod val="72000"/>
                  <a:lumOff val="28000"/>
                  <a:alpha val="12000"/>
                </a:schemeClr>
              </a:gs>
              <a:gs pos="100000">
                <a:schemeClr val="bg1">
                  <a:alpha val="0"/>
                  <a:lumMod val="0"/>
                  <a:lumOff val="100000"/>
                </a:schemeClr>
              </a:gs>
            </a:gsLst>
            <a:lin ang="0" scaled="1"/>
            <a:tileRect/>
          </a:gradFill>
          <a:ln w="25400" cap="flat" cmpd="sng" algn="ctr">
            <a:noFill/>
            <a:prstDash val="solid"/>
          </a:ln>
          <a:effectLst/>
        </p:spPr>
        <p:txBody>
          <a:bodyPr rtlCol="0" anchor="ctr"/>
          <a:lstStyle>
            <a:defPPr>
              <a:defRPr lang="en-US"/>
            </a:defPPr>
            <a:lvl1pPr marL="0" algn="l" defTabSz="914362" rtl="0" eaLnBrk="1" latinLnBrk="0" hangingPunct="1">
              <a:defRPr sz="1800" kern="1200">
                <a:solidFill>
                  <a:schemeClr val="tx1"/>
                </a:solidFill>
                <a:latin typeface="+mn-lt"/>
                <a:ea typeface="+mn-ea"/>
                <a:cs typeface="+mn-cs"/>
              </a:defRPr>
            </a:lvl1pPr>
            <a:lvl2pPr marL="457181" algn="l" defTabSz="914362" rtl="0" eaLnBrk="1" latinLnBrk="0" hangingPunct="1">
              <a:defRPr sz="1800" kern="1200">
                <a:solidFill>
                  <a:schemeClr val="tx1"/>
                </a:solidFill>
                <a:latin typeface="+mn-lt"/>
                <a:ea typeface="+mn-ea"/>
                <a:cs typeface="+mn-cs"/>
              </a:defRPr>
            </a:lvl2pPr>
            <a:lvl3pPr marL="914362" algn="l" defTabSz="914362" rtl="0" eaLnBrk="1" latinLnBrk="0" hangingPunct="1">
              <a:defRPr sz="1800" kern="1200">
                <a:solidFill>
                  <a:schemeClr val="tx1"/>
                </a:solidFill>
                <a:latin typeface="+mn-lt"/>
                <a:ea typeface="+mn-ea"/>
                <a:cs typeface="+mn-cs"/>
              </a:defRPr>
            </a:lvl3pPr>
            <a:lvl4pPr marL="1371543" algn="l" defTabSz="914362" rtl="0" eaLnBrk="1" latinLnBrk="0" hangingPunct="1">
              <a:defRPr sz="1800" kern="1200">
                <a:solidFill>
                  <a:schemeClr val="tx1"/>
                </a:solidFill>
                <a:latin typeface="+mn-lt"/>
                <a:ea typeface="+mn-ea"/>
                <a:cs typeface="+mn-cs"/>
              </a:defRPr>
            </a:lvl4pPr>
            <a:lvl5pPr marL="1828724" algn="l" defTabSz="914362" rtl="0" eaLnBrk="1" latinLnBrk="0" hangingPunct="1">
              <a:defRPr sz="1800" kern="1200">
                <a:solidFill>
                  <a:schemeClr val="tx1"/>
                </a:solidFill>
                <a:latin typeface="+mn-lt"/>
                <a:ea typeface="+mn-ea"/>
                <a:cs typeface="+mn-cs"/>
              </a:defRPr>
            </a:lvl5pPr>
            <a:lvl6pPr marL="2285905" algn="l" defTabSz="914362" rtl="0" eaLnBrk="1" latinLnBrk="0" hangingPunct="1">
              <a:defRPr sz="1800" kern="1200">
                <a:solidFill>
                  <a:schemeClr val="tx1"/>
                </a:solidFill>
                <a:latin typeface="+mn-lt"/>
                <a:ea typeface="+mn-ea"/>
                <a:cs typeface="+mn-cs"/>
              </a:defRPr>
            </a:lvl6pPr>
            <a:lvl7pPr marL="2743086" algn="l" defTabSz="914362" rtl="0" eaLnBrk="1" latinLnBrk="0" hangingPunct="1">
              <a:defRPr sz="1800" kern="1200">
                <a:solidFill>
                  <a:schemeClr val="tx1"/>
                </a:solidFill>
                <a:latin typeface="+mn-lt"/>
                <a:ea typeface="+mn-ea"/>
                <a:cs typeface="+mn-cs"/>
              </a:defRPr>
            </a:lvl7pPr>
            <a:lvl8pPr marL="3200266" algn="l" defTabSz="914362" rtl="0" eaLnBrk="1" latinLnBrk="0" hangingPunct="1">
              <a:defRPr sz="1800" kern="1200">
                <a:solidFill>
                  <a:schemeClr val="tx1"/>
                </a:solidFill>
                <a:latin typeface="+mn-lt"/>
                <a:ea typeface="+mn-ea"/>
                <a:cs typeface="+mn-cs"/>
              </a:defRPr>
            </a:lvl8pPr>
            <a:lvl9pPr marL="3657448" algn="l" defTabSz="914362" rtl="0" eaLnBrk="1" latinLnBrk="0" hangingPunct="1">
              <a:defRPr sz="1800" kern="1200">
                <a:solidFill>
                  <a:schemeClr val="tx1"/>
                </a:solidFill>
                <a:latin typeface="+mn-lt"/>
                <a:ea typeface="+mn-ea"/>
                <a:cs typeface="+mn-cs"/>
              </a:defRPr>
            </a:lvl9pPr>
          </a:lstStyle>
          <a:p>
            <a:pPr algn="ctr" defTabSz="914377">
              <a:defRPr/>
            </a:pPr>
            <a:endParaRPr lang="en-US" kern="0">
              <a:solidFill>
                <a:sysClr val="window" lastClr="FFFFFF"/>
              </a:solidFill>
              <a:latin typeface="Calibri"/>
            </a:endParaRPr>
          </a:p>
        </p:txBody>
      </p:sp>
      <p:sp>
        <p:nvSpPr>
          <p:cNvPr id="7" name="Oval 6">
            <a:extLst>
              <a:ext uri="{FF2B5EF4-FFF2-40B4-BE49-F238E27FC236}">
                <a16:creationId xmlns:a16="http://schemas.microsoft.com/office/drawing/2014/main" id="{7ACEB2BD-DFC1-094D-4F5D-E08F03CBB4A5}"/>
              </a:ext>
            </a:extLst>
          </p:cNvPr>
          <p:cNvSpPr/>
          <p:nvPr/>
        </p:nvSpPr>
        <p:spPr>
          <a:xfrm flipV="1">
            <a:off x="7926112" y="4757490"/>
            <a:ext cx="2094188" cy="143255"/>
          </a:xfrm>
          <a:prstGeom prst="ellipse">
            <a:avLst/>
          </a:prstGeom>
          <a:gradFill flip="none" rotWithShape="1">
            <a:gsLst>
              <a:gs pos="0">
                <a:schemeClr val="tx1">
                  <a:lumMod val="72000"/>
                  <a:lumOff val="28000"/>
                  <a:alpha val="12000"/>
                </a:schemeClr>
              </a:gs>
              <a:gs pos="100000">
                <a:schemeClr val="bg1">
                  <a:alpha val="0"/>
                  <a:lumMod val="0"/>
                  <a:lumOff val="100000"/>
                </a:schemeClr>
              </a:gs>
            </a:gsLst>
            <a:lin ang="0" scaled="1"/>
            <a:tileRect/>
          </a:gradFill>
          <a:ln w="25400" cap="flat" cmpd="sng" algn="ctr">
            <a:noFill/>
            <a:prstDash val="solid"/>
          </a:ln>
          <a:effectLst/>
        </p:spPr>
        <p:txBody>
          <a:bodyPr rtlCol="0" anchor="ctr"/>
          <a:lstStyle>
            <a:defPPr>
              <a:defRPr lang="en-US"/>
            </a:defPPr>
            <a:lvl1pPr marL="0" algn="l" defTabSz="914362" rtl="0" eaLnBrk="1" latinLnBrk="0" hangingPunct="1">
              <a:defRPr sz="1800" kern="1200">
                <a:solidFill>
                  <a:schemeClr val="tx1"/>
                </a:solidFill>
                <a:latin typeface="+mn-lt"/>
                <a:ea typeface="+mn-ea"/>
                <a:cs typeface="+mn-cs"/>
              </a:defRPr>
            </a:lvl1pPr>
            <a:lvl2pPr marL="457181" algn="l" defTabSz="914362" rtl="0" eaLnBrk="1" latinLnBrk="0" hangingPunct="1">
              <a:defRPr sz="1800" kern="1200">
                <a:solidFill>
                  <a:schemeClr val="tx1"/>
                </a:solidFill>
                <a:latin typeface="+mn-lt"/>
                <a:ea typeface="+mn-ea"/>
                <a:cs typeface="+mn-cs"/>
              </a:defRPr>
            </a:lvl2pPr>
            <a:lvl3pPr marL="914362" algn="l" defTabSz="914362" rtl="0" eaLnBrk="1" latinLnBrk="0" hangingPunct="1">
              <a:defRPr sz="1800" kern="1200">
                <a:solidFill>
                  <a:schemeClr val="tx1"/>
                </a:solidFill>
                <a:latin typeface="+mn-lt"/>
                <a:ea typeface="+mn-ea"/>
                <a:cs typeface="+mn-cs"/>
              </a:defRPr>
            </a:lvl3pPr>
            <a:lvl4pPr marL="1371543" algn="l" defTabSz="914362" rtl="0" eaLnBrk="1" latinLnBrk="0" hangingPunct="1">
              <a:defRPr sz="1800" kern="1200">
                <a:solidFill>
                  <a:schemeClr val="tx1"/>
                </a:solidFill>
                <a:latin typeface="+mn-lt"/>
                <a:ea typeface="+mn-ea"/>
                <a:cs typeface="+mn-cs"/>
              </a:defRPr>
            </a:lvl4pPr>
            <a:lvl5pPr marL="1828724" algn="l" defTabSz="914362" rtl="0" eaLnBrk="1" latinLnBrk="0" hangingPunct="1">
              <a:defRPr sz="1800" kern="1200">
                <a:solidFill>
                  <a:schemeClr val="tx1"/>
                </a:solidFill>
                <a:latin typeface="+mn-lt"/>
                <a:ea typeface="+mn-ea"/>
                <a:cs typeface="+mn-cs"/>
              </a:defRPr>
            </a:lvl5pPr>
            <a:lvl6pPr marL="2285905" algn="l" defTabSz="914362" rtl="0" eaLnBrk="1" latinLnBrk="0" hangingPunct="1">
              <a:defRPr sz="1800" kern="1200">
                <a:solidFill>
                  <a:schemeClr val="tx1"/>
                </a:solidFill>
                <a:latin typeface="+mn-lt"/>
                <a:ea typeface="+mn-ea"/>
                <a:cs typeface="+mn-cs"/>
              </a:defRPr>
            </a:lvl6pPr>
            <a:lvl7pPr marL="2743086" algn="l" defTabSz="914362" rtl="0" eaLnBrk="1" latinLnBrk="0" hangingPunct="1">
              <a:defRPr sz="1800" kern="1200">
                <a:solidFill>
                  <a:schemeClr val="tx1"/>
                </a:solidFill>
                <a:latin typeface="+mn-lt"/>
                <a:ea typeface="+mn-ea"/>
                <a:cs typeface="+mn-cs"/>
              </a:defRPr>
            </a:lvl7pPr>
            <a:lvl8pPr marL="3200266" algn="l" defTabSz="914362" rtl="0" eaLnBrk="1" latinLnBrk="0" hangingPunct="1">
              <a:defRPr sz="1800" kern="1200">
                <a:solidFill>
                  <a:schemeClr val="tx1"/>
                </a:solidFill>
                <a:latin typeface="+mn-lt"/>
                <a:ea typeface="+mn-ea"/>
                <a:cs typeface="+mn-cs"/>
              </a:defRPr>
            </a:lvl8pPr>
            <a:lvl9pPr marL="3657448" algn="l" defTabSz="914362" rtl="0" eaLnBrk="1" latinLnBrk="0" hangingPunct="1">
              <a:defRPr sz="1800" kern="1200">
                <a:solidFill>
                  <a:schemeClr val="tx1"/>
                </a:solidFill>
                <a:latin typeface="+mn-lt"/>
                <a:ea typeface="+mn-ea"/>
                <a:cs typeface="+mn-cs"/>
              </a:defRPr>
            </a:lvl9pPr>
          </a:lstStyle>
          <a:p>
            <a:pPr algn="ctr" defTabSz="914377">
              <a:defRPr/>
            </a:pPr>
            <a:endParaRPr lang="en-US" kern="0">
              <a:solidFill>
                <a:sysClr val="window" lastClr="FFFFFF"/>
              </a:solidFill>
              <a:latin typeface="Calibri"/>
            </a:endParaRPr>
          </a:p>
        </p:txBody>
      </p:sp>
      <p:sp>
        <p:nvSpPr>
          <p:cNvPr id="8" name="Oval 7">
            <a:extLst>
              <a:ext uri="{FF2B5EF4-FFF2-40B4-BE49-F238E27FC236}">
                <a16:creationId xmlns:a16="http://schemas.microsoft.com/office/drawing/2014/main" id="{B43C94BE-DD4A-AAD9-9943-E398B56D2409}"/>
              </a:ext>
            </a:extLst>
          </p:cNvPr>
          <p:cNvSpPr/>
          <p:nvPr/>
        </p:nvSpPr>
        <p:spPr>
          <a:xfrm flipV="1">
            <a:off x="6637640" y="4480398"/>
            <a:ext cx="2094188" cy="143255"/>
          </a:xfrm>
          <a:prstGeom prst="ellipse">
            <a:avLst/>
          </a:prstGeom>
          <a:gradFill flip="none" rotWithShape="1">
            <a:gsLst>
              <a:gs pos="0">
                <a:schemeClr val="tx1">
                  <a:lumMod val="72000"/>
                  <a:lumOff val="28000"/>
                  <a:alpha val="12000"/>
                </a:schemeClr>
              </a:gs>
              <a:gs pos="100000">
                <a:schemeClr val="bg1">
                  <a:alpha val="0"/>
                  <a:lumMod val="0"/>
                  <a:lumOff val="100000"/>
                </a:schemeClr>
              </a:gs>
            </a:gsLst>
            <a:lin ang="0" scaled="1"/>
            <a:tileRect/>
          </a:gradFill>
          <a:ln w="25400" cap="flat" cmpd="sng" algn="ctr">
            <a:noFill/>
            <a:prstDash val="solid"/>
          </a:ln>
          <a:effectLst/>
        </p:spPr>
        <p:txBody>
          <a:bodyPr rtlCol="0" anchor="ctr"/>
          <a:lstStyle>
            <a:defPPr>
              <a:defRPr lang="en-US"/>
            </a:defPPr>
            <a:lvl1pPr marL="0" algn="l" defTabSz="914362" rtl="0" eaLnBrk="1" latinLnBrk="0" hangingPunct="1">
              <a:defRPr sz="1800" kern="1200">
                <a:solidFill>
                  <a:schemeClr val="tx1"/>
                </a:solidFill>
                <a:latin typeface="+mn-lt"/>
                <a:ea typeface="+mn-ea"/>
                <a:cs typeface="+mn-cs"/>
              </a:defRPr>
            </a:lvl1pPr>
            <a:lvl2pPr marL="457181" algn="l" defTabSz="914362" rtl="0" eaLnBrk="1" latinLnBrk="0" hangingPunct="1">
              <a:defRPr sz="1800" kern="1200">
                <a:solidFill>
                  <a:schemeClr val="tx1"/>
                </a:solidFill>
                <a:latin typeface="+mn-lt"/>
                <a:ea typeface="+mn-ea"/>
                <a:cs typeface="+mn-cs"/>
              </a:defRPr>
            </a:lvl2pPr>
            <a:lvl3pPr marL="914362" algn="l" defTabSz="914362" rtl="0" eaLnBrk="1" latinLnBrk="0" hangingPunct="1">
              <a:defRPr sz="1800" kern="1200">
                <a:solidFill>
                  <a:schemeClr val="tx1"/>
                </a:solidFill>
                <a:latin typeface="+mn-lt"/>
                <a:ea typeface="+mn-ea"/>
                <a:cs typeface="+mn-cs"/>
              </a:defRPr>
            </a:lvl3pPr>
            <a:lvl4pPr marL="1371543" algn="l" defTabSz="914362" rtl="0" eaLnBrk="1" latinLnBrk="0" hangingPunct="1">
              <a:defRPr sz="1800" kern="1200">
                <a:solidFill>
                  <a:schemeClr val="tx1"/>
                </a:solidFill>
                <a:latin typeface="+mn-lt"/>
                <a:ea typeface="+mn-ea"/>
                <a:cs typeface="+mn-cs"/>
              </a:defRPr>
            </a:lvl4pPr>
            <a:lvl5pPr marL="1828724" algn="l" defTabSz="914362" rtl="0" eaLnBrk="1" latinLnBrk="0" hangingPunct="1">
              <a:defRPr sz="1800" kern="1200">
                <a:solidFill>
                  <a:schemeClr val="tx1"/>
                </a:solidFill>
                <a:latin typeface="+mn-lt"/>
                <a:ea typeface="+mn-ea"/>
                <a:cs typeface="+mn-cs"/>
              </a:defRPr>
            </a:lvl5pPr>
            <a:lvl6pPr marL="2285905" algn="l" defTabSz="914362" rtl="0" eaLnBrk="1" latinLnBrk="0" hangingPunct="1">
              <a:defRPr sz="1800" kern="1200">
                <a:solidFill>
                  <a:schemeClr val="tx1"/>
                </a:solidFill>
                <a:latin typeface="+mn-lt"/>
                <a:ea typeface="+mn-ea"/>
                <a:cs typeface="+mn-cs"/>
              </a:defRPr>
            </a:lvl6pPr>
            <a:lvl7pPr marL="2743086" algn="l" defTabSz="914362" rtl="0" eaLnBrk="1" latinLnBrk="0" hangingPunct="1">
              <a:defRPr sz="1800" kern="1200">
                <a:solidFill>
                  <a:schemeClr val="tx1"/>
                </a:solidFill>
                <a:latin typeface="+mn-lt"/>
                <a:ea typeface="+mn-ea"/>
                <a:cs typeface="+mn-cs"/>
              </a:defRPr>
            </a:lvl7pPr>
            <a:lvl8pPr marL="3200266" algn="l" defTabSz="914362" rtl="0" eaLnBrk="1" latinLnBrk="0" hangingPunct="1">
              <a:defRPr sz="1800" kern="1200">
                <a:solidFill>
                  <a:schemeClr val="tx1"/>
                </a:solidFill>
                <a:latin typeface="+mn-lt"/>
                <a:ea typeface="+mn-ea"/>
                <a:cs typeface="+mn-cs"/>
              </a:defRPr>
            </a:lvl8pPr>
            <a:lvl9pPr marL="3657448" algn="l" defTabSz="914362" rtl="0" eaLnBrk="1" latinLnBrk="0" hangingPunct="1">
              <a:defRPr sz="1800" kern="1200">
                <a:solidFill>
                  <a:schemeClr val="tx1"/>
                </a:solidFill>
                <a:latin typeface="+mn-lt"/>
                <a:ea typeface="+mn-ea"/>
                <a:cs typeface="+mn-cs"/>
              </a:defRPr>
            </a:lvl9pPr>
          </a:lstStyle>
          <a:p>
            <a:pPr algn="ctr" defTabSz="914377">
              <a:defRPr/>
            </a:pPr>
            <a:endParaRPr lang="en-US" kern="0">
              <a:solidFill>
                <a:sysClr val="window" lastClr="FFFFFF"/>
              </a:solidFill>
              <a:latin typeface="Calibri"/>
            </a:endParaRPr>
          </a:p>
        </p:txBody>
      </p:sp>
      <p:sp>
        <p:nvSpPr>
          <p:cNvPr id="9" name="Oval 8">
            <a:extLst>
              <a:ext uri="{FF2B5EF4-FFF2-40B4-BE49-F238E27FC236}">
                <a16:creationId xmlns:a16="http://schemas.microsoft.com/office/drawing/2014/main" id="{1AF8866F-3A39-F453-8ACE-7FA64D8D47BA}"/>
              </a:ext>
            </a:extLst>
          </p:cNvPr>
          <p:cNvSpPr/>
          <p:nvPr/>
        </p:nvSpPr>
        <p:spPr>
          <a:xfrm flipV="1">
            <a:off x="4171531" y="3995490"/>
            <a:ext cx="2094188" cy="143255"/>
          </a:xfrm>
          <a:prstGeom prst="ellipse">
            <a:avLst/>
          </a:prstGeom>
          <a:gradFill flip="none" rotWithShape="1">
            <a:gsLst>
              <a:gs pos="0">
                <a:schemeClr val="tx1">
                  <a:lumMod val="72000"/>
                  <a:lumOff val="28000"/>
                  <a:alpha val="12000"/>
                </a:schemeClr>
              </a:gs>
              <a:gs pos="100000">
                <a:schemeClr val="bg1">
                  <a:alpha val="0"/>
                  <a:lumMod val="0"/>
                  <a:lumOff val="100000"/>
                </a:schemeClr>
              </a:gs>
            </a:gsLst>
            <a:lin ang="0" scaled="1"/>
            <a:tileRect/>
          </a:gradFill>
          <a:ln w="25400" cap="flat" cmpd="sng" algn="ctr">
            <a:noFill/>
            <a:prstDash val="solid"/>
          </a:ln>
          <a:effectLst/>
        </p:spPr>
        <p:txBody>
          <a:bodyPr rtlCol="0" anchor="ctr"/>
          <a:lstStyle>
            <a:defPPr>
              <a:defRPr lang="en-US"/>
            </a:defPPr>
            <a:lvl1pPr marL="0" algn="l" defTabSz="914362" rtl="0" eaLnBrk="1" latinLnBrk="0" hangingPunct="1">
              <a:defRPr sz="1800" kern="1200">
                <a:solidFill>
                  <a:schemeClr val="tx1"/>
                </a:solidFill>
                <a:latin typeface="+mn-lt"/>
                <a:ea typeface="+mn-ea"/>
                <a:cs typeface="+mn-cs"/>
              </a:defRPr>
            </a:lvl1pPr>
            <a:lvl2pPr marL="457181" algn="l" defTabSz="914362" rtl="0" eaLnBrk="1" latinLnBrk="0" hangingPunct="1">
              <a:defRPr sz="1800" kern="1200">
                <a:solidFill>
                  <a:schemeClr val="tx1"/>
                </a:solidFill>
                <a:latin typeface="+mn-lt"/>
                <a:ea typeface="+mn-ea"/>
                <a:cs typeface="+mn-cs"/>
              </a:defRPr>
            </a:lvl2pPr>
            <a:lvl3pPr marL="914362" algn="l" defTabSz="914362" rtl="0" eaLnBrk="1" latinLnBrk="0" hangingPunct="1">
              <a:defRPr sz="1800" kern="1200">
                <a:solidFill>
                  <a:schemeClr val="tx1"/>
                </a:solidFill>
                <a:latin typeface="+mn-lt"/>
                <a:ea typeface="+mn-ea"/>
                <a:cs typeface="+mn-cs"/>
              </a:defRPr>
            </a:lvl3pPr>
            <a:lvl4pPr marL="1371543" algn="l" defTabSz="914362" rtl="0" eaLnBrk="1" latinLnBrk="0" hangingPunct="1">
              <a:defRPr sz="1800" kern="1200">
                <a:solidFill>
                  <a:schemeClr val="tx1"/>
                </a:solidFill>
                <a:latin typeface="+mn-lt"/>
                <a:ea typeface="+mn-ea"/>
                <a:cs typeface="+mn-cs"/>
              </a:defRPr>
            </a:lvl4pPr>
            <a:lvl5pPr marL="1828724" algn="l" defTabSz="914362" rtl="0" eaLnBrk="1" latinLnBrk="0" hangingPunct="1">
              <a:defRPr sz="1800" kern="1200">
                <a:solidFill>
                  <a:schemeClr val="tx1"/>
                </a:solidFill>
                <a:latin typeface="+mn-lt"/>
                <a:ea typeface="+mn-ea"/>
                <a:cs typeface="+mn-cs"/>
              </a:defRPr>
            </a:lvl5pPr>
            <a:lvl6pPr marL="2285905" algn="l" defTabSz="914362" rtl="0" eaLnBrk="1" latinLnBrk="0" hangingPunct="1">
              <a:defRPr sz="1800" kern="1200">
                <a:solidFill>
                  <a:schemeClr val="tx1"/>
                </a:solidFill>
                <a:latin typeface="+mn-lt"/>
                <a:ea typeface="+mn-ea"/>
                <a:cs typeface="+mn-cs"/>
              </a:defRPr>
            </a:lvl6pPr>
            <a:lvl7pPr marL="2743086" algn="l" defTabSz="914362" rtl="0" eaLnBrk="1" latinLnBrk="0" hangingPunct="1">
              <a:defRPr sz="1800" kern="1200">
                <a:solidFill>
                  <a:schemeClr val="tx1"/>
                </a:solidFill>
                <a:latin typeface="+mn-lt"/>
                <a:ea typeface="+mn-ea"/>
                <a:cs typeface="+mn-cs"/>
              </a:defRPr>
            </a:lvl7pPr>
            <a:lvl8pPr marL="3200266" algn="l" defTabSz="914362" rtl="0" eaLnBrk="1" latinLnBrk="0" hangingPunct="1">
              <a:defRPr sz="1800" kern="1200">
                <a:solidFill>
                  <a:schemeClr val="tx1"/>
                </a:solidFill>
                <a:latin typeface="+mn-lt"/>
                <a:ea typeface="+mn-ea"/>
                <a:cs typeface="+mn-cs"/>
              </a:defRPr>
            </a:lvl8pPr>
            <a:lvl9pPr marL="3657448" algn="l" defTabSz="914362" rtl="0" eaLnBrk="1" latinLnBrk="0" hangingPunct="1">
              <a:defRPr sz="1800" kern="1200">
                <a:solidFill>
                  <a:schemeClr val="tx1"/>
                </a:solidFill>
                <a:latin typeface="+mn-lt"/>
                <a:ea typeface="+mn-ea"/>
                <a:cs typeface="+mn-cs"/>
              </a:defRPr>
            </a:lvl9pPr>
          </a:lstStyle>
          <a:p>
            <a:pPr algn="ctr" defTabSz="914377">
              <a:defRPr/>
            </a:pPr>
            <a:endParaRPr lang="en-US" kern="0">
              <a:solidFill>
                <a:sysClr val="window" lastClr="FFFFFF"/>
              </a:solidFill>
              <a:latin typeface="Calibri"/>
            </a:endParaRPr>
          </a:p>
        </p:txBody>
      </p:sp>
      <p:sp>
        <p:nvSpPr>
          <p:cNvPr id="10" name="Oval 9">
            <a:extLst>
              <a:ext uri="{FF2B5EF4-FFF2-40B4-BE49-F238E27FC236}">
                <a16:creationId xmlns:a16="http://schemas.microsoft.com/office/drawing/2014/main" id="{423A6B36-0C50-0285-81DB-9197D62BAF90}"/>
              </a:ext>
            </a:extLst>
          </p:cNvPr>
          <p:cNvSpPr/>
          <p:nvPr/>
        </p:nvSpPr>
        <p:spPr>
          <a:xfrm flipV="1">
            <a:off x="5072076" y="3053381"/>
            <a:ext cx="2094188" cy="143255"/>
          </a:xfrm>
          <a:prstGeom prst="ellipse">
            <a:avLst/>
          </a:prstGeom>
          <a:gradFill flip="none" rotWithShape="1">
            <a:gsLst>
              <a:gs pos="0">
                <a:schemeClr val="tx1">
                  <a:lumMod val="72000"/>
                  <a:lumOff val="28000"/>
                  <a:alpha val="12000"/>
                </a:schemeClr>
              </a:gs>
              <a:gs pos="100000">
                <a:schemeClr val="bg1">
                  <a:alpha val="0"/>
                  <a:lumMod val="0"/>
                  <a:lumOff val="100000"/>
                </a:schemeClr>
              </a:gs>
            </a:gsLst>
            <a:lin ang="0" scaled="1"/>
            <a:tileRect/>
          </a:gradFill>
          <a:ln w="25400" cap="flat" cmpd="sng" algn="ctr">
            <a:noFill/>
            <a:prstDash val="solid"/>
          </a:ln>
          <a:effectLst/>
        </p:spPr>
        <p:txBody>
          <a:bodyPr rtlCol="0" anchor="ctr"/>
          <a:lstStyle>
            <a:defPPr>
              <a:defRPr lang="en-US"/>
            </a:defPPr>
            <a:lvl1pPr marL="0" algn="l" defTabSz="914362" rtl="0" eaLnBrk="1" latinLnBrk="0" hangingPunct="1">
              <a:defRPr sz="1800" kern="1200">
                <a:solidFill>
                  <a:schemeClr val="tx1"/>
                </a:solidFill>
                <a:latin typeface="+mn-lt"/>
                <a:ea typeface="+mn-ea"/>
                <a:cs typeface="+mn-cs"/>
              </a:defRPr>
            </a:lvl1pPr>
            <a:lvl2pPr marL="457181" algn="l" defTabSz="914362" rtl="0" eaLnBrk="1" latinLnBrk="0" hangingPunct="1">
              <a:defRPr sz="1800" kern="1200">
                <a:solidFill>
                  <a:schemeClr val="tx1"/>
                </a:solidFill>
                <a:latin typeface="+mn-lt"/>
                <a:ea typeface="+mn-ea"/>
                <a:cs typeface="+mn-cs"/>
              </a:defRPr>
            </a:lvl2pPr>
            <a:lvl3pPr marL="914362" algn="l" defTabSz="914362" rtl="0" eaLnBrk="1" latinLnBrk="0" hangingPunct="1">
              <a:defRPr sz="1800" kern="1200">
                <a:solidFill>
                  <a:schemeClr val="tx1"/>
                </a:solidFill>
                <a:latin typeface="+mn-lt"/>
                <a:ea typeface="+mn-ea"/>
                <a:cs typeface="+mn-cs"/>
              </a:defRPr>
            </a:lvl3pPr>
            <a:lvl4pPr marL="1371543" algn="l" defTabSz="914362" rtl="0" eaLnBrk="1" latinLnBrk="0" hangingPunct="1">
              <a:defRPr sz="1800" kern="1200">
                <a:solidFill>
                  <a:schemeClr val="tx1"/>
                </a:solidFill>
                <a:latin typeface="+mn-lt"/>
                <a:ea typeface="+mn-ea"/>
                <a:cs typeface="+mn-cs"/>
              </a:defRPr>
            </a:lvl4pPr>
            <a:lvl5pPr marL="1828724" algn="l" defTabSz="914362" rtl="0" eaLnBrk="1" latinLnBrk="0" hangingPunct="1">
              <a:defRPr sz="1800" kern="1200">
                <a:solidFill>
                  <a:schemeClr val="tx1"/>
                </a:solidFill>
                <a:latin typeface="+mn-lt"/>
                <a:ea typeface="+mn-ea"/>
                <a:cs typeface="+mn-cs"/>
              </a:defRPr>
            </a:lvl5pPr>
            <a:lvl6pPr marL="2285905" algn="l" defTabSz="914362" rtl="0" eaLnBrk="1" latinLnBrk="0" hangingPunct="1">
              <a:defRPr sz="1800" kern="1200">
                <a:solidFill>
                  <a:schemeClr val="tx1"/>
                </a:solidFill>
                <a:latin typeface="+mn-lt"/>
                <a:ea typeface="+mn-ea"/>
                <a:cs typeface="+mn-cs"/>
              </a:defRPr>
            </a:lvl6pPr>
            <a:lvl7pPr marL="2743086" algn="l" defTabSz="914362" rtl="0" eaLnBrk="1" latinLnBrk="0" hangingPunct="1">
              <a:defRPr sz="1800" kern="1200">
                <a:solidFill>
                  <a:schemeClr val="tx1"/>
                </a:solidFill>
                <a:latin typeface="+mn-lt"/>
                <a:ea typeface="+mn-ea"/>
                <a:cs typeface="+mn-cs"/>
              </a:defRPr>
            </a:lvl7pPr>
            <a:lvl8pPr marL="3200266" algn="l" defTabSz="914362" rtl="0" eaLnBrk="1" latinLnBrk="0" hangingPunct="1">
              <a:defRPr sz="1800" kern="1200">
                <a:solidFill>
                  <a:schemeClr val="tx1"/>
                </a:solidFill>
                <a:latin typeface="+mn-lt"/>
                <a:ea typeface="+mn-ea"/>
                <a:cs typeface="+mn-cs"/>
              </a:defRPr>
            </a:lvl8pPr>
            <a:lvl9pPr marL="3657448" algn="l" defTabSz="914362" rtl="0" eaLnBrk="1" latinLnBrk="0" hangingPunct="1">
              <a:defRPr sz="1800" kern="1200">
                <a:solidFill>
                  <a:schemeClr val="tx1"/>
                </a:solidFill>
                <a:latin typeface="+mn-lt"/>
                <a:ea typeface="+mn-ea"/>
                <a:cs typeface="+mn-cs"/>
              </a:defRPr>
            </a:lvl9pPr>
          </a:lstStyle>
          <a:p>
            <a:pPr algn="ctr" defTabSz="914377">
              <a:defRPr/>
            </a:pPr>
            <a:endParaRPr lang="en-US" kern="0">
              <a:solidFill>
                <a:sysClr val="window" lastClr="FFFFFF"/>
              </a:solidFill>
              <a:latin typeface="Calibri"/>
            </a:endParaRPr>
          </a:p>
        </p:txBody>
      </p:sp>
      <p:sp>
        <p:nvSpPr>
          <p:cNvPr id="11" name="Oval 10">
            <a:extLst>
              <a:ext uri="{FF2B5EF4-FFF2-40B4-BE49-F238E27FC236}">
                <a16:creationId xmlns:a16="http://schemas.microsoft.com/office/drawing/2014/main" id="{BB66B920-1A9A-852F-B1DC-FB90D3814026}"/>
              </a:ext>
            </a:extLst>
          </p:cNvPr>
          <p:cNvSpPr/>
          <p:nvPr/>
        </p:nvSpPr>
        <p:spPr>
          <a:xfrm flipV="1">
            <a:off x="3506512" y="2665454"/>
            <a:ext cx="2094188" cy="143255"/>
          </a:xfrm>
          <a:prstGeom prst="ellipse">
            <a:avLst/>
          </a:prstGeom>
          <a:gradFill flip="none" rotWithShape="1">
            <a:gsLst>
              <a:gs pos="0">
                <a:schemeClr val="tx1">
                  <a:lumMod val="72000"/>
                  <a:lumOff val="28000"/>
                  <a:alpha val="12000"/>
                </a:schemeClr>
              </a:gs>
              <a:gs pos="100000">
                <a:schemeClr val="bg1">
                  <a:alpha val="0"/>
                  <a:lumMod val="0"/>
                  <a:lumOff val="100000"/>
                </a:schemeClr>
              </a:gs>
            </a:gsLst>
            <a:lin ang="0" scaled="1"/>
            <a:tileRect/>
          </a:gradFill>
          <a:ln w="25400" cap="flat" cmpd="sng" algn="ctr">
            <a:noFill/>
            <a:prstDash val="solid"/>
          </a:ln>
          <a:effectLst/>
        </p:spPr>
        <p:txBody>
          <a:bodyPr rtlCol="0" anchor="ctr"/>
          <a:lstStyle>
            <a:defPPr>
              <a:defRPr lang="en-US"/>
            </a:defPPr>
            <a:lvl1pPr marL="0" algn="l" defTabSz="914362" rtl="0" eaLnBrk="1" latinLnBrk="0" hangingPunct="1">
              <a:defRPr sz="1800" kern="1200">
                <a:solidFill>
                  <a:schemeClr val="tx1"/>
                </a:solidFill>
                <a:latin typeface="+mn-lt"/>
                <a:ea typeface="+mn-ea"/>
                <a:cs typeface="+mn-cs"/>
              </a:defRPr>
            </a:lvl1pPr>
            <a:lvl2pPr marL="457181" algn="l" defTabSz="914362" rtl="0" eaLnBrk="1" latinLnBrk="0" hangingPunct="1">
              <a:defRPr sz="1800" kern="1200">
                <a:solidFill>
                  <a:schemeClr val="tx1"/>
                </a:solidFill>
                <a:latin typeface="+mn-lt"/>
                <a:ea typeface="+mn-ea"/>
                <a:cs typeface="+mn-cs"/>
              </a:defRPr>
            </a:lvl2pPr>
            <a:lvl3pPr marL="914362" algn="l" defTabSz="914362" rtl="0" eaLnBrk="1" latinLnBrk="0" hangingPunct="1">
              <a:defRPr sz="1800" kern="1200">
                <a:solidFill>
                  <a:schemeClr val="tx1"/>
                </a:solidFill>
                <a:latin typeface="+mn-lt"/>
                <a:ea typeface="+mn-ea"/>
                <a:cs typeface="+mn-cs"/>
              </a:defRPr>
            </a:lvl3pPr>
            <a:lvl4pPr marL="1371543" algn="l" defTabSz="914362" rtl="0" eaLnBrk="1" latinLnBrk="0" hangingPunct="1">
              <a:defRPr sz="1800" kern="1200">
                <a:solidFill>
                  <a:schemeClr val="tx1"/>
                </a:solidFill>
                <a:latin typeface="+mn-lt"/>
                <a:ea typeface="+mn-ea"/>
                <a:cs typeface="+mn-cs"/>
              </a:defRPr>
            </a:lvl4pPr>
            <a:lvl5pPr marL="1828724" algn="l" defTabSz="914362" rtl="0" eaLnBrk="1" latinLnBrk="0" hangingPunct="1">
              <a:defRPr sz="1800" kern="1200">
                <a:solidFill>
                  <a:schemeClr val="tx1"/>
                </a:solidFill>
                <a:latin typeface="+mn-lt"/>
                <a:ea typeface="+mn-ea"/>
                <a:cs typeface="+mn-cs"/>
              </a:defRPr>
            </a:lvl5pPr>
            <a:lvl6pPr marL="2285905" algn="l" defTabSz="914362" rtl="0" eaLnBrk="1" latinLnBrk="0" hangingPunct="1">
              <a:defRPr sz="1800" kern="1200">
                <a:solidFill>
                  <a:schemeClr val="tx1"/>
                </a:solidFill>
                <a:latin typeface="+mn-lt"/>
                <a:ea typeface="+mn-ea"/>
                <a:cs typeface="+mn-cs"/>
              </a:defRPr>
            </a:lvl6pPr>
            <a:lvl7pPr marL="2743086" algn="l" defTabSz="914362" rtl="0" eaLnBrk="1" latinLnBrk="0" hangingPunct="1">
              <a:defRPr sz="1800" kern="1200">
                <a:solidFill>
                  <a:schemeClr val="tx1"/>
                </a:solidFill>
                <a:latin typeface="+mn-lt"/>
                <a:ea typeface="+mn-ea"/>
                <a:cs typeface="+mn-cs"/>
              </a:defRPr>
            </a:lvl7pPr>
            <a:lvl8pPr marL="3200266" algn="l" defTabSz="914362" rtl="0" eaLnBrk="1" latinLnBrk="0" hangingPunct="1">
              <a:defRPr sz="1800" kern="1200">
                <a:solidFill>
                  <a:schemeClr val="tx1"/>
                </a:solidFill>
                <a:latin typeface="+mn-lt"/>
                <a:ea typeface="+mn-ea"/>
                <a:cs typeface="+mn-cs"/>
              </a:defRPr>
            </a:lvl8pPr>
            <a:lvl9pPr marL="3657448" algn="l" defTabSz="914362" rtl="0" eaLnBrk="1" latinLnBrk="0" hangingPunct="1">
              <a:defRPr sz="1800" kern="1200">
                <a:solidFill>
                  <a:schemeClr val="tx1"/>
                </a:solidFill>
                <a:latin typeface="+mn-lt"/>
                <a:ea typeface="+mn-ea"/>
                <a:cs typeface="+mn-cs"/>
              </a:defRPr>
            </a:lvl9pPr>
          </a:lstStyle>
          <a:p>
            <a:pPr algn="ctr" defTabSz="914377">
              <a:defRPr/>
            </a:pPr>
            <a:endParaRPr lang="en-US" kern="0">
              <a:solidFill>
                <a:sysClr val="window" lastClr="FFFFFF"/>
              </a:solidFill>
              <a:latin typeface="Calibri"/>
            </a:endParaRPr>
          </a:p>
        </p:txBody>
      </p:sp>
      <p:sp>
        <p:nvSpPr>
          <p:cNvPr id="12" name="Oval 11">
            <a:extLst>
              <a:ext uri="{FF2B5EF4-FFF2-40B4-BE49-F238E27FC236}">
                <a16:creationId xmlns:a16="http://schemas.microsoft.com/office/drawing/2014/main" id="{B99005FE-40F7-04B8-6FC1-A2D05114C0C6}"/>
              </a:ext>
            </a:extLst>
          </p:cNvPr>
          <p:cNvSpPr/>
          <p:nvPr/>
        </p:nvSpPr>
        <p:spPr>
          <a:xfrm>
            <a:off x="8200341" y="4925888"/>
            <a:ext cx="892416" cy="892416"/>
          </a:xfrm>
          <a:prstGeom prst="ellipse">
            <a:avLst/>
          </a:prstGeom>
          <a:solidFill>
            <a:schemeClr val="bg1"/>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362" rtl="0" eaLnBrk="1" latinLnBrk="0" hangingPunct="1">
              <a:defRPr sz="1800" kern="1200">
                <a:solidFill>
                  <a:schemeClr val="tx1"/>
                </a:solidFill>
                <a:latin typeface="+mn-lt"/>
                <a:ea typeface="+mn-ea"/>
                <a:cs typeface="+mn-cs"/>
              </a:defRPr>
            </a:lvl1pPr>
            <a:lvl2pPr marL="457181" algn="l" defTabSz="914362" rtl="0" eaLnBrk="1" latinLnBrk="0" hangingPunct="1">
              <a:defRPr sz="1800" kern="1200">
                <a:solidFill>
                  <a:schemeClr val="tx1"/>
                </a:solidFill>
                <a:latin typeface="+mn-lt"/>
                <a:ea typeface="+mn-ea"/>
                <a:cs typeface="+mn-cs"/>
              </a:defRPr>
            </a:lvl2pPr>
            <a:lvl3pPr marL="914362" algn="l" defTabSz="914362" rtl="0" eaLnBrk="1" latinLnBrk="0" hangingPunct="1">
              <a:defRPr sz="1800" kern="1200">
                <a:solidFill>
                  <a:schemeClr val="tx1"/>
                </a:solidFill>
                <a:latin typeface="+mn-lt"/>
                <a:ea typeface="+mn-ea"/>
                <a:cs typeface="+mn-cs"/>
              </a:defRPr>
            </a:lvl3pPr>
            <a:lvl4pPr marL="1371543" algn="l" defTabSz="914362" rtl="0" eaLnBrk="1" latinLnBrk="0" hangingPunct="1">
              <a:defRPr sz="1800" kern="1200">
                <a:solidFill>
                  <a:schemeClr val="tx1"/>
                </a:solidFill>
                <a:latin typeface="+mn-lt"/>
                <a:ea typeface="+mn-ea"/>
                <a:cs typeface="+mn-cs"/>
              </a:defRPr>
            </a:lvl4pPr>
            <a:lvl5pPr marL="1828724" algn="l" defTabSz="914362" rtl="0" eaLnBrk="1" latinLnBrk="0" hangingPunct="1">
              <a:defRPr sz="1800" kern="1200">
                <a:solidFill>
                  <a:schemeClr val="tx1"/>
                </a:solidFill>
                <a:latin typeface="+mn-lt"/>
                <a:ea typeface="+mn-ea"/>
                <a:cs typeface="+mn-cs"/>
              </a:defRPr>
            </a:lvl5pPr>
            <a:lvl6pPr marL="2285905" algn="l" defTabSz="914362" rtl="0" eaLnBrk="1" latinLnBrk="0" hangingPunct="1">
              <a:defRPr sz="1800" kern="1200">
                <a:solidFill>
                  <a:schemeClr val="tx1"/>
                </a:solidFill>
                <a:latin typeface="+mn-lt"/>
                <a:ea typeface="+mn-ea"/>
                <a:cs typeface="+mn-cs"/>
              </a:defRPr>
            </a:lvl6pPr>
            <a:lvl7pPr marL="2743086" algn="l" defTabSz="914362" rtl="0" eaLnBrk="1" latinLnBrk="0" hangingPunct="1">
              <a:defRPr sz="1800" kern="1200">
                <a:solidFill>
                  <a:schemeClr val="tx1"/>
                </a:solidFill>
                <a:latin typeface="+mn-lt"/>
                <a:ea typeface="+mn-ea"/>
                <a:cs typeface="+mn-cs"/>
              </a:defRPr>
            </a:lvl7pPr>
            <a:lvl8pPr marL="3200266" algn="l" defTabSz="914362" rtl="0" eaLnBrk="1" latinLnBrk="0" hangingPunct="1">
              <a:defRPr sz="1800" kern="1200">
                <a:solidFill>
                  <a:schemeClr val="tx1"/>
                </a:solidFill>
                <a:latin typeface="+mn-lt"/>
                <a:ea typeface="+mn-ea"/>
                <a:cs typeface="+mn-cs"/>
              </a:defRPr>
            </a:lvl8pPr>
            <a:lvl9pPr marL="3657448" algn="l" defTabSz="914362" rtl="0" eaLnBrk="1" latinLnBrk="0" hangingPunct="1">
              <a:defRPr sz="1800" kern="1200">
                <a:solidFill>
                  <a:schemeClr val="tx1"/>
                </a:solidFill>
                <a:latin typeface="+mn-lt"/>
                <a:ea typeface="+mn-ea"/>
                <a:cs typeface="+mn-cs"/>
              </a:defRPr>
            </a:lvl9pPr>
          </a:lstStyle>
          <a:p>
            <a:pPr algn="ctr"/>
            <a:endParaRPr lang="en-IN"/>
          </a:p>
        </p:txBody>
      </p:sp>
      <p:cxnSp>
        <p:nvCxnSpPr>
          <p:cNvPr id="13" name="Straight Connector 12">
            <a:extLst>
              <a:ext uri="{FF2B5EF4-FFF2-40B4-BE49-F238E27FC236}">
                <a16:creationId xmlns:a16="http://schemas.microsoft.com/office/drawing/2014/main" id="{1FA7697A-3D18-E9F4-CEE7-D94E8EFB240B}"/>
              </a:ext>
            </a:extLst>
          </p:cNvPr>
          <p:cNvCxnSpPr/>
          <p:nvPr/>
        </p:nvCxnSpPr>
        <p:spPr>
          <a:xfrm>
            <a:off x="8646549" y="5818304"/>
            <a:ext cx="0" cy="550544"/>
          </a:xfrm>
          <a:prstGeom prst="line">
            <a:avLst/>
          </a:prstGeom>
          <a:ln w="28575">
            <a:solidFill>
              <a:schemeClr val="accent4"/>
            </a:solidFill>
            <a:tailEnd type="oval" w="med" len="med"/>
          </a:ln>
        </p:spPr>
        <p:style>
          <a:lnRef idx="1">
            <a:schemeClr val="accent1"/>
          </a:lnRef>
          <a:fillRef idx="0">
            <a:schemeClr val="accent1"/>
          </a:fillRef>
          <a:effectRef idx="0">
            <a:schemeClr val="accent1"/>
          </a:effectRef>
          <a:fontRef idx="minor">
            <a:schemeClr val="tx1"/>
          </a:fontRef>
        </p:style>
      </p:cxnSp>
      <p:sp>
        <p:nvSpPr>
          <p:cNvPr id="14" name="Oval 13">
            <a:extLst>
              <a:ext uri="{FF2B5EF4-FFF2-40B4-BE49-F238E27FC236}">
                <a16:creationId xmlns:a16="http://schemas.microsoft.com/office/drawing/2014/main" id="{87745579-0311-B3FC-153D-CE52311A7F64}"/>
              </a:ext>
            </a:extLst>
          </p:cNvPr>
          <p:cNvSpPr/>
          <p:nvPr/>
        </p:nvSpPr>
        <p:spPr>
          <a:xfrm>
            <a:off x="6201236" y="3109088"/>
            <a:ext cx="892416" cy="892416"/>
          </a:xfrm>
          <a:prstGeom prst="ellipse">
            <a:avLst/>
          </a:prstGeom>
          <a:solidFill>
            <a:schemeClr val="bg1"/>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362" rtl="0" eaLnBrk="1" latinLnBrk="0" hangingPunct="1">
              <a:defRPr sz="1800" kern="1200">
                <a:solidFill>
                  <a:schemeClr val="tx1"/>
                </a:solidFill>
                <a:latin typeface="+mn-lt"/>
                <a:ea typeface="+mn-ea"/>
                <a:cs typeface="+mn-cs"/>
              </a:defRPr>
            </a:lvl1pPr>
            <a:lvl2pPr marL="457181" algn="l" defTabSz="914362" rtl="0" eaLnBrk="1" latinLnBrk="0" hangingPunct="1">
              <a:defRPr sz="1800" kern="1200">
                <a:solidFill>
                  <a:schemeClr val="tx1"/>
                </a:solidFill>
                <a:latin typeface="+mn-lt"/>
                <a:ea typeface="+mn-ea"/>
                <a:cs typeface="+mn-cs"/>
              </a:defRPr>
            </a:lvl2pPr>
            <a:lvl3pPr marL="914362" algn="l" defTabSz="914362" rtl="0" eaLnBrk="1" latinLnBrk="0" hangingPunct="1">
              <a:defRPr sz="1800" kern="1200">
                <a:solidFill>
                  <a:schemeClr val="tx1"/>
                </a:solidFill>
                <a:latin typeface="+mn-lt"/>
                <a:ea typeface="+mn-ea"/>
                <a:cs typeface="+mn-cs"/>
              </a:defRPr>
            </a:lvl3pPr>
            <a:lvl4pPr marL="1371543" algn="l" defTabSz="914362" rtl="0" eaLnBrk="1" latinLnBrk="0" hangingPunct="1">
              <a:defRPr sz="1800" kern="1200">
                <a:solidFill>
                  <a:schemeClr val="tx1"/>
                </a:solidFill>
                <a:latin typeface="+mn-lt"/>
                <a:ea typeface="+mn-ea"/>
                <a:cs typeface="+mn-cs"/>
              </a:defRPr>
            </a:lvl4pPr>
            <a:lvl5pPr marL="1828724" algn="l" defTabSz="914362" rtl="0" eaLnBrk="1" latinLnBrk="0" hangingPunct="1">
              <a:defRPr sz="1800" kern="1200">
                <a:solidFill>
                  <a:schemeClr val="tx1"/>
                </a:solidFill>
                <a:latin typeface="+mn-lt"/>
                <a:ea typeface="+mn-ea"/>
                <a:cs typeface="+mn-cs"/>
              </a:defRPr>
            </a:lvl5pPr>
            <a:lvl6pPr marL="2285905" algn="l" defTabSz="914362" rtl="0" eaLnBrk="1" latinLnBrk="0" hangingPunct="1">
              <a:defRPr sz="1800" kern="1200">
                <a:solidFill>
                  <a:schemeClr val="tx1"/>
                </a:solidFill>
                <a:latin typeface="+mn-lt"/>
                <a:ea typeface="+mn-ea"/>
                <a:cs typeface="+mn-cs"/>
              </a:defRPr>
            </a:lvl6pPr>
            <a:lvl7pPr marL="2743086" algn="l" defTabSz="914362" rtl="0" eaLnBrk="1" latinLnBrk="0" hangingPunct="1">
              <a:defRPr sz="1800" kern="1200">
                <a:solidFill>
                  <a:schemeClr val="tx1"/>
                </a:solidFill>
                <a:latin typeface="+mn-lt"/>
                <a:ea typeface="+mn-ea"/>
                <a:cs typeface="+mn-cs"/>
              </a:defRPr>
            </a:lvl7pPr>
            <a:lvl8pPr marL="3200266" algn="l" defTabSz="914362" rtl="0" eaLnBrk="1" latinLnBrk="0" hangingPunct="1">
              <a:defRPr sz="1800" kern="1200">
                <a:solidFill>
                  <a:schemeClr val="tx1"/>
                </a:solidFill>
                <a:latin typeface="+mn-lt"/>
                <a:ea typeface="+mn-ea"/>
                <a:cs typeface="+mn-cs"/>
              </a:defRPr>
            </a:lvl8pPr>
            <a:lvl9pPr marL="3657448" algn="l" defTabSz="914362" rtl="0" eaLnBrk="1" latinLnBrk="0" hangingPunct="1">
              <a:defRPr sz="1800" kern="1200">
                <a:solidFill>
                  <a:schemeClr val="tx1"/>
                </a:solidFill>
                <a:latin typeface="+mn-lt"/>
                <a:ea typeface="+mn-ea"/>
                <a:cs typeface="+mn-cs"/>
              </a:defRPr>
            </a:lvl9pPr>
          </a:lstStyle>
          <a:p>
            <a:pPr algn="ctr"/>
            <a:endParaRPr lang="en-IN"/>
          </a:p>
        </p:txBody>
      </p:sp>
      <p:cxnSp>
        <p:nvCxnSpPr>
          <p:cNvPr id="15" name="Straight Connector 14">
            <a:extLst>
              <a:ext uri="{FF2B5EF4-FFF2-40B4-BE49-F238E27FC236}">
                <a16:creationId xmlns:a16="http://schemas.microsoft.com/office/drawing/2014/main" id="{03A34E66-A9BA-3CC7-4D50-51A146E941AA}"/>
              </a:ext>
            </a:extLst>
          </p:cNvPr>
          <p:cNvCxnSpPr/>
          <p:nvPr/>
        </p:nvCxnSpPr>
        <p:spPr>
          <a:xfrm>
            <a:off x="6647444" y="4001504"/>
            <a:ext cx="0" cy="550544"/>
          </a:xfrm>
          <a:prstGeom prst="line">
            <a:avLst/>
          </a:prstGeom>
          <a:ln w="28575">
            <a:solidFill>
              <a:schemeClr val="tx2"/>
            </a:solidFill>
            <a:tailEnd type="oval" w="med" len="med"/>
          </a:ln>
        </p:spPr>
        <p:style>
          <a:lnRef idx="1">
            <a:schemeClr val="accent1"/>
          </a:lnRef>
          <a:fillRef idx="0">
            <a:schemeClr val="accent1"/>
          </a:fillRef>
          <a:effectRef idx="0">
            <a:schemeClr val="accent1"/>
          </a:effectRef>
          <a:fontRef idx="minor">
            <a:schemeClr val="tx1"/>
          </a:fontRef>
        </p:style>
      </p:cxnSp>
      <p:sp>
        <p:nvSpPr>
          <p:cNvPr id="16" name="Oval 15">
            <a:extLst>
              <a:ext uri="{FF2B5EF4-FFF2-40B4-BE49-F238E27FC236}">
                <a16:creationId xmlns:a16="http://schemas.microsoft.com/office/drawing/2014/main" id="{1286D85E-5847-544E-2ED0-411C8C76AD23}"/>
              </a:ext>
            </a:extLst>
          </p:cNvPr>
          <p:cNvSpPr/>
          <p:nvPr/>
        </p:nvSpPr>
        <p:spPr>
          <a:xfrm>
            <a:off x="3755652" y="2617979"/>
            <a:ext cx="892416" cy="892416"/>
          </a:xfrm>
          <a:prstGeom prst="ellipse">
            <a:avLst/>
          </a:prstGeom>
          <a:solidFill>
            <a:schemeClr val="bg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362" rtl="0" eaLnBrk="1" latinLnBrk="0" hangingPunct="1">
              <a:defRPr sz="1800" kern="1200">
                <a:solidFill>
                  <a:schemeClr val="tx1"/>
                </a:solidFill>
                <a:latin typeface="+mn-lt"/>
                <a:ea typeface="+mn-ea"/>
                <a:cs typeface="+mn-cs"/>
              </a:defRPr>
            </a:lvl1pPr>
            <a:lvl2pPr marL="457181" algn="l" defTabSz="914362" rtl="0" eaLnBrk="1" latinLnBrk="0" hangingPunct="1">
              <a:defRPr sz="1800" kern="1200">
                <a:solidFill>
                  <a:schemeClr val="tx1"/>
                </a:solidFill>
                <a:latin typeface="+mn-lt"/>
                <a:ea typeface="+mn-ea"/>
                <a:cs typeface="+mn-cs"/>
              </a:defRPr>
            </a:lvl2pPr>
            <a:lvl3pPr marL="914362" algn="l" defTabSz="914362" rtl="0" eaLnBrk="1" latinLnBrk="0" hangingPunct="1">
              <a:defRPr sz="1800" kern="1200">
                <a:solidFill>
                  <a:schemeClr val="tx1"/>
                </a:solidFill>
                <a:latin typeface="+mn-lt"/>
                <a:ea typeface="+mn-ea"/>
                <a:cs typeface="+mn-cs"/>
              </a:defRPr>
            </a:lvl3pPr>
            <a:lvl4pPr marL="1371543" algn="l" defTabSz="914362" rtl="0" eaLnBrk="1" latinLnBrk="0" hangingPunct="1">
              <a:defRPr sz="1800" kern="1200">
                <a:solidFill>
                  <a:schemeClr val="tx1"/>
                </a:solidFill>
                <a:latin typeface="+mn-lt"/>
                <a:ea typeface="+mn-ea"/>
                <a:cs typeface="+mn-cs"/>
              </a:defRPr>
            </a:lvl4pPr>
            <a:lvl5pPr marL="1828724" algn="l" defTabSz="914362" rtl="0" eaLnBrk="1" latinLnBrk="0" hangingPunct="1">
              <a:defRPr sz="1800" kern="1200">
                <a:solidFill>
                  <a:schemeClr val="tx1"/>
                </a:solidFill>
                <a:latin typeface="+mn-lt"/>
                <a:ea typeface="+mn-ea"/>
                <a:cs typeface="+mn-cs"/>
              </a:defRPr>
            </a:lvl5pPr>
            <a:lvl6pPr marL="2285905" algn="l" defTabSz="914362" rtl="0" eaLnBrk="1" latinLnBrk="0" hangingPunct="1">
              <a:defRPr sz="1800" kern="1200">
                <a:solidFill>
                  <a:schemeClr val="tx1"/>
                </a:solidFill>
                <a:latin typeface="+mn-lt"/>
                <a:ea typeface="+mn-ea"/>
                <a:cs typeface="+mn-cs"/>
              </a:defRPr>
            </a:lvl6pPr>
            <a:lvl7pPr marL="2743086" algn="l" defTabSz="914362" rtl="0" eaLnBrk="1" latinLnBrk="0" hangingPunct="1">
              <a:defRPr sz="1800" kern="1200">
                <a:solidFill>
                  <a:schemeClr val="tx1"/>
                </a:solidFill>
                <a:latin typeface="+mn-lt"/>
                <a:ea typeface="+mn-ea"/>
                <a:cs typeface="+mn-cs"/>
              </a:defRPr>
            </a:lvl7pPr>
            <a:lvl8pPr marL="3200266" algn="l" defTabSz="914362" rtl="0" eaLnBrk="1" latinLnBrk="0" hangingPunct="1">
              <a:defRPr sz="1800" kern="1200">
                <a:solidFill>
                  <a:schemeClr val="tx1"/>
                </a:solidFill>
                <a:latin typeface="+mn-lt"/>
                <a:ea typeface="+mn-ea"/>
                <a:cs typeface="+mn-cs"/>
              </a:defRPr>
            </a:lvl8pPr>
            <a:lvl9pPr marL="3657448" algn="l" defTabSz="914362" rtl="0" eaLnBrk="1" latinLnBrk="0" hangingPunct="1">
              <a:defRPr sz="1800" kern="1200">
                <a:solidFill>
                  <a:schemeClr val="tx1"/>
                </a:solidFill>
                <a:latin typeface="+mn-lt"/>
                <a:ea typeface="+mn-ea"/>
                <a:cs typeface="+mn-cs"/>
              </a:defRPr>
            </a:lvl9pPr>
          </a:lstStyle>
          <a:p>
            <a:pPr algn="ctr"/>
            <a:endParaRPr lang="en-IN"/>
          </a:p>
        </p:txBody>
      </p:sp>
      <p:cxnSp>
        <p:nvCxnSpPr>
          <p:cNvPr id="17" name="Straight Connector 16">
            <a:extLst>
              <a:ext uri="{FF2B5EF4-FFF2-40B4-BE49-F238E27FC236}">
                <a16:creationId xmlns:a16="http://schemas.microsoft.com/office/drawing/2014/main" id="{42B7B594-A1AA-07B2-9C42-B9B5514FCF67}"/>
              </a:ext>
            </a:extLst>
          </p:cNvPr>
          <p:cNvCxnSpPr/>
          <p:nvPr/>
        </p:nvCxnSpPr>
        <p:spPr>
          <a:xfrm>
            <a:off x="4201860" y="3510395"/>
            <a:ext cx="0" cy="550544"/>
          </a:xfrm>
          <a:prstGeom prst="line">
            <a:avLst/>
          </a:prstGeom>
          <a:ln w="28575">
            <a:solidFill>
              <a:schemeClr val="accent1"/>
            </a:solidFill>
            <a:tailEnd type="oval" w="med" len="med"/>
          </a:ln>
        </p:spPr>
        <p:style>
          <a:lnRef idx="1">
            <a:schemeClr val="accent1"/>
          </a:lnRef>
          <a:fillRef idx="0">
            <a:schemeClr val="accent1"/>
          </a:fillRef>
          <a:effectRef idx="0">
            <a:schemeClr val="accent1"/>
          </a:effectRef>
          <a:fontRef idx="minor">
            <a:schemeClr val="tx1"/>
          </a:fontRef>
        </p:style>
      </p:cxnSp>
      <p:sp>
        <p:nvSpPr>
          <p:cNvPr id="18" name="Oval 17">
            <a:extLst>
              <a:ext uri="{FF2B5EF4-FFF2-40B4-BE49-F238E27FC236}">
                <a16:creationId xmlns:a16="http://schemas.microsoft.com/office/drawing/2014/main" id="{85CF7B70-6739-499C-850B-EAFD3B6C81E4}"/>
              </a:ext>
            </a:extLst>
          </p:cNvPr>
          <p:cNvSpPr/>
          <p:nvPr/>
        </p:nvSpPr>
        <p:spPr>
          <a:xfrm>
            <a:off x="4613750" y="1669217"/>
            <a:ext cx="892416" cy="892416"/>
          </a:xfrm>
          <a:prstGeom prst="ellipse">
            <a:avLst/>
          </a:prstGeom>
          <a:solidFill>
            <a:schemeClr val="bg1"/>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362" rtl="0" eaLnBrk="1" latinLnBrk="0" hangingPunct="1">
              <a:defRPr sz="1800" kern="1200">
                <a:solidFill>
                  <a:schemeClr val="tx1"/>
                </a:solidFill>
                <a:latin typeface="+mn-lt"/>
                <a:ea typeface="+mn-ea"/>
                <a:cs typeface="+mn-cs"/>
              </a:defRPr>
            </a:lvl1pPr>
            <a:lvl2pPr marL="457181" algn="l" defTabSz="914362" rtl="0" eaLnBrk="1" latinLnBrk="0" hangingPunct="1">
              <a:defRPr sz="1800" kern="1200">
                <a:solidFill>
                  <a:schemeClr val="tx1"/>
                </a:solidFill>
                <a:latin typeface="+mn-lt"/>
                <a:ea typeface="+mn-ea"/>
                <a:cs typeface="+mn-cs"/>
              </a:defRPr>
            </a:lvl2pPr>
            <a:lvl3pPr marL="914362" algn="l" defTabSz="914362" rtl="0" eaLnBrk="1" latinLnBrk="0" hangingPunct="1">
              <a:defRPr sz="1800" kern="1200">
                <a:solidFill>
                  <a:schemeClr val="tx1"/>
                </a:solidFill>
                <a:latin typeface="+mn-lt"/>
                <a:ea typeface="+mn-ea"/>
                <a:cs typeface="+mn-cs"/>
              </a:defRPr>
            </a:lvl3pPr>
            <a:lvl4pPr marL="1371543" algn="l" defTabSz="914362" rtl="0" eaLnBrk="1" latinLnBrk="0" hangingPunct="1">
              <a:defRPr sz="1800" kern="1200">
                <a:solidFill>
                  <a:schemeClr val="tx1"/>
                </a:solidFill>
                <a:latin typeface="+mn-lt"/>
                <a:ea typeface="+mn-ea"/>
                <a:cs typeface="+mn-cs"/>
              </a:defRPr>
            </a:lvl4pPr>
            <a:lvl5pPr marL="1828724" algn="l" defTabSz="914362" rtl="0" eaLnBrk="1" latinLnBrk="0" hangingPunct="1">
              <a:defRPr sz="1800" kern="1200">
                <a:solidFill>
                  <a:schemeClr val="tx1"/>
                </a:solidFill>
                <a:latin typeface="+mn-lt"/>
                <a:ea typeface="+mn-ea"/>
                <a:cs typeface="+mn-cs"/>
              </a:defRPr>
            </a:lvl5pPr>
            <a:lvl6pPr marL="2285905" algn="l" defTabSz="914362" rtl="0" eaLnBrk="1" latinLnBrk="0" hangingPunct="1">
              <a:defRPr sz="1800" kern="1200">
                <a:solidFill>
                  <a:schemeClr val="tx1"/>
                </a:solidFill>
                <a:latin typeface="+mn-lt"/>
                <a:ea typeface="+mn-ea"/>
                <a:cs typeface="+mn-cs"/>
              </a:defRPr>
            </a:lvl6pPr>
            <a:lvl7pPr marL="2743086" algn="l" defTabSz="914362" rtl="0" eaLnBrk="1" latinLnBrk="0" hangingPunct="1">
              <a:defRPr sz="1800" kern="1200">
                <a:solidFill>
                  <a:schemeClr val="tx1"/>
                </a:solidFill>
                <a:latin typeface="+mn-lt"/>
                <a:ea typeface="+mn-ea"/>
                <a:cs typeface="+mn-cs"/>
              </a:defRPr>
            </a:lvl7pPr>
            <a:lvl8pPr marL="3200266" algn="l" defTabSz="914362" rtl="0" eaLnBrk="1" latinLnBrk="0" hangingPunct="1">
              <a:defRPr sz="1800" kern="1200">
                <a:solidFill>
                  <a:schemeClr val="tx1"/>
                </a:solidFill>
                <a:latin typeface="+mn-lt"/>
                <a:ea typeface="+mn-ea"/>
                <a:cs typeface="+mn-cs"/>
              </a:defRPr>
            </a:lvl8pPr>
            <a:lvl9pPr marL="3657448" algn="l" defTabSz="914362" rtl="0" eaLnBrk="1" latinLnBrk="0" hangingPunct="1">
              <a:defRPr sz="1800" kern="1200">
                <a:solidFill>
                  <a:schemeClr val="tx1"/>
                </a:solidFill>
                <a:latin typeface="+mn-lt"/>
                <a:ea typeface="+mn-ea"/>
                <a:cs typeface="+mn-cs"/>
              </a:defRPr>
            </a:lvl9pPr>
          </a:lstStyle>
          <a:p>
            <a:pPr algn="ctr"/>
            <a:endParaRPr lang="en-IN"/>
          </a:p>
        </p:txBody>
      </p:sp>
      <p:cxnSp>
        <p:nvCxnSpPr>
          <p:cNvPr id="19" name="Straight Connector 18">
            <a:extLst>
              <a:ext uri="{FF2B5EF4-FFF2-40B4-BE49-F238E27FC236}">
                <a16:creationId xmlns:a16="http://schemas.microsoft.com/office/drawing/2014/main" id="{9BFE16C8-09BB-06DD-7C4A-5D1E6F61F89F}"/>
              </a:ext>
            </a:extLst>
          </p:cNvPr>
          <p:cNvCxnSpPr/>
          <p:nvPr/>
        </p:nvCxnSpPr>
        <p:spPr>
          <a:xfrm>
            <a:off x="5059958" y="2561633"/>
            <a:ext cx="0" cy="550544"/>
          </a:xfrm>
          <a:prstGeom prst="line">
            <a:avLst/>
          </a:prstGeom>
          <a:ln w="28575">
            <a:solidFill>
              <a:schemeClr val="accent5"/>
            </a:solidFill>
            <a:tailEnd type="oval" w="med" len="med"/>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258CB6AD-E36F-5938-0711-1001747F9C02}"/>
              </a:ext>
            </a:extLst>
          </p:cNvPr>
          <p:cNvCxnSpPr/>
          <p:nvPr/>
        </p:nvCxnSpPr>
        <p:spPr>
          <a:xfrm>
            <a:off x="3558285" y="2163613"/>
            <a:ext cx="0" cy="550544"/>
          </a:xfrm>
          <a:prstGeom prst="line">
            <a:avLst/>
          </a:prstGeom>
          <a:ln w="28575">
            <a:solidFill>
              <a:schemeClr val="accent6"/>
            </a:solidFill>
            <a:tailEnd type="oval" w="med" len="med"/>
          </a:ln>
        </p:spPr>
        <p:style>
          <a:lnRef idx="1">
            <a:schemeClr val="accent1"/>
          </a:lnRef>
          <a:fillRef idx="0">
            <a:schemeClr val="accent1"/>
          </a:fillRef>
          <a:effectRef idx="0">
            <a:schemeClr val="accent1"/>
          </a:effectRef>
          <a:fontRef idx="minor">
            <a:schemeClr val="tx1"/>
          </a:fontRef>
        </p:style>
      </p:cxnSp>
      <p:sp>
        <p:nvSpPr>
          <p:cNvPr id="21" name="TextBox 20">
            <a:extLst>
              <a:ext uri="{FF2B5EF4-FFF2-40B4-BE49-F238E27FC236}">
                <a16:creationId xmlns:a16="http://schemas.microsoft.com/office/drawing/2014/main" id="{A8128DAE-E25E-C071-11C3-3D846C80D39B}"/>
              </a:ext>
            </a:extLst>
          </p:cNvPr>
          <p:cNvSpPr txBox="1"/>
          <p:nvPr/>
        </p:nvSpPr>
        <p:spPr>
          <a:xfrm>
            <a:off x="7502675" y="5968430"/>
            <a:ext cx="806631" cy="400110"/>
          </a:xfrm>
          <a:prstGeom prst="rect">
            <a:avLst/>
          </a:prstGeom>
          <a:noFill/>
        </p:spPr>
        <p:txBody>
          <a:bodyPr wrap="square" rtlCol="0" anchor="ctr">
            <a:spAutoFit/>
          </a:bodyPr>
          <a:lstStyle>
            <a:defPPr>
              <a:defRPr lang="en-US"/>
            </a:defPPr>
            <a:lvl1pPr marL="0" algn="l" defTabSz="914362" rtl="0" eaLnBrk="1" latinLnBrk="0" hangingPunct="1">
              <a:defRPr sz="1800" kern="1200">
                <a:solidFill>
                  <a:schemeClr val="tx1"/>
                </a:solidFill>
                <a:latin typeface="+mn-lt"/>
                <a:ea typeface="+mn-ea"/>
                <a:cs typeface="+mn-cs"/>
              </a:defRPr>
            </a:lvl1pPr>
            <a:lvl2pPr marL="457181" algn="l" defTabSz="914362" rtl="0" eaLnBrk="1" latinLnBrk="0" hangingPunct="1">
              <a:defRPr sz="1800" kern="1200">
                <a:solidFill>
                  <a:schemeClr val="tx1"/>
                </a:solidFill>
                <a:latin typeface="+mn-lt"/>
                <a:ea typeface="+mn-ea"/>
                <a:cs typeface="+mn-cs"/>
              </a:defRPr>
            </a:lvl2pPr>
            <a:lvl3pPr marL="914362" algn="l" defTabSz="914362" rtl="0" eaLnBrk="1" latinLnBrk="0" hangingPunct="1">
              <a:defRPr sz="1800" kern="1200">
                <a:solidFill>
                  <a:schemeClr val="tx1"/>
                </a:solidFill>
                <a:latin typeface="+mn-lt"/>
                <a:ea typeface="+mn-ea"/>
                <a:cs typeface="+mn-cs"/>
              </a:defRPr>
            </a:lvl3pPr>
            <a:lvl4pPr marL="1371543" algn="l" defTabSz="914362" rtl="0" eaLnBrk="1" latinLnBrk="0" hangingPunct="1">
              <a:defRPr sz="1800" kern="1200">
                <a:solidFill>
                  <a:schemeClr val="tx1"/>
                </a:solidFill>
                <a:latin typeface="+mn-lt"/>
                <a:ea typeface="+mn-ea"/>
                <a:cs typeface="+mn-cs"/>
              </a:defRPr>
            </a:lvl4pPr>
            <a:lvl5pPr marL="1828724" algn="l" defTabSz="914362" rtl="0" eaLnBrk="1" latinLnBrk="0" hangingPunct="1">
              <a:defRPr sz="1800" kern="1200">
                <a:solidFill>
                  <a:schemeClr val="tx1"/>
                </a:solidFill>
                <a:latin typeface="+mn-lt"/>
                <a:ea typeface="+mn-ea"/>
                <a:cs typeface="+mn-cs"/>
              </a:defRPr>
            </a:lvl5pPr>
            <a:lvl6pPr marL="2285905" algn="l" defTabSz="914362" rtl="0" eaLnBrk="1" latinLnBrk="0" hangingPunct="1">
              <a:defRPr sz="1800" kern="1200">
                <a:solidFill>
                  <a:schemeClr val="tx1"/>
                </a:solidFill>
                <a:latin typeface="+mn-lt"/>
                <a:ea typeface="+mn-ea"/>
                <a:cs typeface="+mn-cs"/>
              </a:defRPr>
            </a:lvl6pPr>
            <a:lvl7pPr marL="2743086" algn="l" defTabSz="914362" rtl="0" eaLnBrk="1" latinLnBrk="0" hangingPunct="1">
              <a:defRPr sz="1800" kern="1200">
                <a:solidFill>
                  <a:schemeClr val="tx1"/>
                </a:solidFill>
                <a:latin typeface="+mn-lt"/>
                <a:ea typeface="+mn-ea"/>
                <a:cs typeface="+mn-cs"/>
              </a:defRPr>
            </a:lvl7pPr>
            <a:lvl8pPr marL="3200266" algn="l" defTabSz="914362" rtl="0" eaLnBrk="1" latinLnBrk="0" hangingPunct="1">
              <a:defRPr sz="1800" kern="1200">
                <a:solidFill>
                  <a:schemeClr val="tx1"/>
                </a:solidFill>
                <a:latin typeface="+mn-lt"/>
                <a:ea typeface="+mn-ea"/>
                <a:cs typeface="+mn-cs"/>
              </a:defRPr>
            </a:lvl8pPr>
            <a:lvl9pPr marL="3657448" algn="l" defTabSz="914362" rtl="0" eaLnBrk="1" latinLnBrk="0" hangingPunct="1">
              <a:defRPr sz="1800" kern="1200">
                <a:solidFill>
                  <a:schemeClr val="tx1"/>
                </a:solidFill>
                <a:latin typeface="+mn-lt"/>
                <a:ea typeface="+mn-ea"/>
                <a:cs typeface="+mn-cs"/>
              </a:defRPr>
            </a:lvl9pPr>
          </a:lstStyle>
          <a:p>
            <a:pPr algn="r"/>
            <a:r>
              <a:rPr lang="en-IN" sz="2000" b="1" dirty="0">
                <a:solidFill>
                  <a:schemeClr val="accent4"/>
                </a:solidFill>
              </a:rPr>
              <a:t>2018</a:t>
            </a:r>
          </a:p>
        </p:txBody>
      </p:sp>
      <p:sp>
        <p:nvSpPr>
          <p:cNvPr id="22" name="TextBox 21">
            <a:extLst>
              <a:ext uri="{FF2B5EF4-FFF2-40B4-BE49-F238E27FC236}">
                <a16:creationId xmlns:a16="http://schemas.microsoft.com/office/drawing/2014/main" id="{76E27883-4FAB-A347-FD8F-F0FEB085D124}"/>
              </a:ext>
            </a:extLst>
          </p:cNvPr>
          <p:cNvSpPr txBox="1"/>
          <p:nvPr/>
        </p:nvSpPr>
        <p:spPr>
          <a:xfrm>
            <a:off x="7246000" y="5005905"/>
            <a:ext cx="806631" cy="400110"/>
          </a:xfrm>
          <a:prstGeom prst="rect">
            <a:avLst/>
          </a:prstGeom>
          <a:noFill/>
        </p:spPr>
        <p:txBody>
          <a:bodyPr wrap="square" rtlCol="0" anchor="ctr">
            <a:spAutoFit/>
          </a:bodyPr>
          <a:lstStyle>
            <a:defPPr>
              <a:defRPr lang="en-US"/>
            </a:defPPr>
            <a:lvl1pPr marL="0" algn="l" defTabSz="914362" rtl="0" eaLnBrk="1" latinLnBrk="0" hangingPunct="1">
              <a:defRPr sz="1800" kern="1200">
                <a:solidFill>
                  <a:schemeClr val="tx1"/>
                </a:solidFill>
                <a:latin typeface="+mn-lt"/>
                <a:ea typeface="+mn-ea"/>
                <a:cs typeface="+mn-cs"/>
              </a:defRPr>
            </a:lvl1pPr>
            <a:lvl2pPr marL="457181" algn="l" defTabSz="914362" rtl="0" eaLnBrk="1" latinLnBrk="0" hangingPunct="1">
              <a:defRPr sz="1800" kern="1200">
                <a:solidFill>
                  <a:schemeClr val="tx1"/>
                </a:solidFill>
                <a:latin typeface="+mn-lt"/>
                <a:ea typeface="+mn-ea"/>
                <a:cs typeface="+mn-cs"/>
              </a:defRPr>
            </a:lvl2pPr>
            <a:lvl3pPr marL="914362" algn="l" defTabSz="914362" rtl="0" eaLnBrk="1" latinLnBrk="0" hangingPunct="1">
              <a:defRPr sz="1800" kern="1200">
                <a:solidFill>
                  <a:schemeClr val="tx1"/>
                </a:solidFill>
                <a:latin typeface="+mn-lt"/>
                <a:ea typeface="+mn-ea"/>
                <a:cs typeface="+mn-cs"/>
              </a:defRPr>
            </a:lvl3pPr>
            <a:lvl4pPr marL="1371543" algn="l" defTabSz="914362" rtl="0" eaLnBrk="1" latinLnBrk="0" hangingPunct="1">
              <a:defRPr sz="1800" kern="1200">
                <a:solidFill>
                  <a:schemeClr val="tx1"/>
                </a:solidFill>
                <a:latin typeface="+mn-lt"/>
                <a:ea typeface="+mn-ea"/>
                <a:cs typeface="+mn-cs"/>
              </a:defRPr>
            </a:lvl4pPr>
            <a:lvl5pPr marL="1828724" algn="l" defTabSz="914362" rtl="0" eaLnBrk="1" latinLnBrk="0" hangingPunct="1">
              <a:defRPr sz="1800" kern="1200">
                <a:solidFill>
                  <a:schemeClr val="tx1"/>
                </a:solidFill>
                <a:latin typeface="+mn-lt"/>
                <a:ea typeface="+mn-ea"/>
                <a:cs typeface="+mn-cs"/>
              </a:defRPr>
            </a:lvl5pPr>
            <a:lvl6pPr marL="2285905" algn="l" defTabSz="914362" rtl="0" eaLnBrk="1" latinLnBrk="0" hangingPunct="1">
              <a:defRPr sz="1800" kern="1200">
                <a:solidFill>
                  <a:schemeClr val="tx1"/>
                </a:solidFill>
                <a:latin typeface="+mn-lt"/>
                <a:ea typeface="+mn-ea"/>
                <a:cs typeface="+mn-cs"/>
              </a:defRPr>
            </a:lvl6pPr>
            <a:lvl7pPr marL="2743086" algn="l" defTabSz="914362" rtl="0" eaLnBrk="1" latinLnBrk="0" hangingPunct="1">
              <a:defRPr sz="1800" kern="1200">
                <a:solidFill>
                  <a:schemeClr val="tx1"/>
                </a:solidFill>
                <a:latin typeface="+mn-lt"/>
                <a:ea typeface="+mn-ea"/>
                <a:cs typeface="+mn-cs"/>
              </a:defRPr>
            </a:lvl7pPr>
            <a:lvl8pPr marL="3200266" algn="l" defTabSz="914362" rtl="0" eaLnBrk="1" latinLnBrk="0" hangingPunct="1">
              <a:defRPr sz="1800" kern="1200">
                <a:solidFill>
                  <a:schemeClr val="tx1"/>
                </a:solidFill>
                <a:latin typeface="+mn-lt"/>
                <a:ea typeface="+mn-ea"/>
                <a:cs typeface="+mn-cs"/>
              </a:defRPr>
            </a:lvl8pPr>
            <a:lvl9pPr marL="3657448" algn="l" defTabSz="914362" rtl="0" eaLnBrk="1" latinLnBrk="0" hangingPunct="1">
              <a:defRPr sz="1800" kern="1200">
                <a:solidFill>
                  <a:schemeClr val="tx1"/>
                </a:solidFill>
                <a:latin typeface="+mn-lt"/>
                <a:ea typeface="+mn-ea"/>
                <a:cs typeface="+mn-cs"/>
              </a:defRPr>
            </a:lvl9pPr>
          </a:lstStyle>
          <a:p>
            <a:pPr algn="r"/>
            <a:r>
              <a:rPr lang="en-IN" sz="2000" b="1" dirty="0">
                <a:solidFill>
                  <a:schemeClr val="accent2"/>
                </a:solidFill>
              </a:rPr>
              <a:t>2019</a:t>
            </a:r>
          </a:p>
        </p:txBody>
      </p:sp>
      <p:sp>
        <p:nvSpPr>
          <p:cNvPr id="23" name="TextBox 22">
            <a:extLst>
              <a:ext uri="{FF2B5EF4-FFF2-40B4-BE49-F238E27FC236}">
                <a16:creationId xmlns:a16="http://schemas.microsoft.com/office/drawing/2014/main" id="{3F2C668A-4005-8637-9C92-2A6167FCE77C}"/>
              </a:ext>
            </a:extLst>
          </p:cNvPr>
          <p:cNvSpPr txBox="1"/>
          <p:nvPr/>
        </p:nvSpPr>
        <p:spPr>
          <a:xfrm>
            <a:off x="5946591" y="4685062"/>
            <a:ext cx="806631" cy="400110"/>
          </a:xfrm>
          <a:prstGeom prst="rect">
            <a:avLst/>
          </a:prstGeom>
          <a:noFill/>
        </p:spPr>
        <p:txBody>
          <a:bodyPr wrap="square" rtlCol="0" anchor="ctr">
            <a:spAutoFit/>
          </a:bodyPr>
          <a:lstStyle>
            <a:defPPr>
              <a:defRPr lang="en-US"/>
            </a:defPPr>
            <a:lvl1pPr marL="0" algn="l" defTabSz="914362" rtl="0" eaLnBrk="1" latinLnBrk="0" hangingPunct="1">
              <a:defRPr sz="1800" kern="1200">
                <a:solidFill>
                  <a:schemeClr val="tx1"/>
                </a:solidFill>
                <a:latin typeface="+mn-lt"/>
                <a:ea typeface="+mn-ea"/>
                <a:cs typeface="+mn-cs"/>
              </a:defRPr>
            </a:lvl1pPr>
            <a:lvl2pPr marL="457181" algn="l" defTabSz="914362" rtl="0" eaLnBrk="1" latinLnBrk="0" hangingPunct="1">
              <a:defRPr sz="1800" kern="1200">
                <a:solidFill>
                  <a:schemeClr val="tx1"/>
                </a:solidFill>
                <a:latin typeface="+mn-lt"/>
                <a:ea typeface="+mn-ea"/>
                <a:cs typeface="+mn-cs"/>
              </a:defRPr>
            </a:lvl2pPr>
            <a:lvl3pPr marL="914362" algn="l" defTabSz="914362" rtl="0" eaLnBrk="1" latinLnBrk="0" hangingPunct="1">
              <a:defRPr sz="1800" kern="1200">
                <a:solidFill>
                  <a:schemeClr val="tx1"/>
                </a:solidFill>
                <a:latin typeface="+mn-lt"/>
                <a:ea typeface="+mn-ea"/>
                <a:cs typeface="+mn-cs"/>
              </a:defRPr>
            </a:lvl3pPr>
            <a:lvl4pPr marL="1371543" algn="l" defTabSz="914362" rtl="0" eaLnBrk="1" latinLnBrk="0" hangingPunct="1">
              <a:defRPr sz="1800" kern="1200">
                <a:solidFill>
                  <a:schemeClr val="tx1"/>
                </a:solidFill>
                <a:latin typeface="+mn-lt"/>
                <a:ea typeface="+mn-ea"/>
                <a:cs typeface="+mn-cs"/>
              </a:defRPr>
            </a:lvl4pPr>
            <a:lvl5pPr marL="1828724" algn="l" defTabSz="914362" rtl="0" eaLnBrk="1" latinLnBrk="0" hangingPunct="1">
              <a:defRPr sz="1800" kern="1200">
                <a:solidFill>
                  <a:schemeClr val="tx1"/>
                </a:solidFill>
                <a:latin typeface="+mn-lt"/>
                <a:ea typeface="+mn-ea"/>
                <a:cs typeface="+mn-cs"/>
              </a:defRPr>
            </a:lvl5pPr>
            <a:lvl6pPr marL="2285905" algn="l" defTabSz="914362" rtl="0" eaLnBrk="1" latinLnBrk="0" hangingPunct="1">
              <a:defRPr sz="1800" kern="1200">
                <a:solidFill>
                  <a:schemeClr val="tx1"/>
                </a:solidFill>
                <a:latin typeface="+mn-lt"/>
                <a:ea typeface="+mn-ea"/>
                <a:cs typeface="+mn-cs"/>
              </a:defRPr>
            </a:lvl6pPr>
            <a:lvl7pPr marL="2743086" algn="l" defTabSz="914362" rtl="0" eaLnBrk="1" latinLnBrk="0" hangingPunct="1">
              <a:defRPr sz="1800" kern="1200">
                <a:solidFill>
                  <a:schemeClr val="tx1"/>
                </a:solidFill>
                <a:latin typeface="+mn-lt"/>
                <a:ea typeface="+mn-ea"/>
                <a:cs typeface="+mn-cs"/>
              </a:defRPr>
            </a:lvl7pPr>
            <a:lvl8pPr marL="3200266" algn="l" defTabSz="914362" rtl="0" eaLnBrk="1" latinLnBrk="0" hangingPunct="1">
              <a:defRPr sz="1800" kern="1200">
                <a:solidFill>
                  <a:schemeClr val="tx1"/>
                </a:solidFill>
                <a:latin typeface="+mn-lt"/>
                <a:ea typeface="+mn-ea"/>
                <a:cs typeface="+mn-cs"/>
              </a:defRPr>
            </a:lvl8pPr>
            <a:lvl9pPr marL="3657448" algn="l" defTabSz="914362" rtl="0" eaLnBrk="1" latinLnBrk="0" hangingPunct="1">
              <a:defRPr sz="1800" kern="1200">
                <a:solidFill>
                  <a:schemeClr val="tx1"/>
                </a:solidFill>
                <a:latin typeface="+mn-lt"/>
                <a:ea typeface="+mn-ea"/>
                <a:cs typeface="+mn-cs"/>
              </a:defRPr>
            </a:lvl9pPr>
          </a:lstStyle>
          <a:p>
            <a:pPr algn="r"/>
            <a:r>
              <a:rPr lang="en-IN" sz="2000" b="1" dirty="0">
                <a:solidFill>
                  <a:schemeClr val="tx2"/>
                </a:solidFill>
              </a:rPr>
              <a:t>2020</a:t>
            </a:r>
          </a:p>
        </p:txBody>
      </p:sp>
      <p:sp>
        <p:nvSpPr>
          <p:cNvPr id="24" name="TextBox 23">
            <a:extLst>
              <a:ext uri="{FF2B5EF4-FFF2-40B4-BE49-F238E27FC236}">
                <a16:creationId xmlns:a16="http://schemas.microsoft.com/office/drawing/2014/main" id="{85016849-97CB-08B9-F34A-8AB8560776ED}"/>
              </a:ext>
            </a:extLst>
          </p:cNvPr>
          <p:cNvSpPr txBox="1"/>
          <p:nvPr/>
        </p:nvSpPr>
        <p:spPr>
          <a:xfrm>
            <a:off x="3508191" y="4235883"/>
            <a:ext cx="806631" cy="400110"/>
          </a:xfrm>
          <a:prstGeom prst="rect">
            <a:avLst/>
          </a:prstGeom>
          <a:noFill/>
        </p:spPr>
        <p:txBody>
          <a:bodyPr wrap="square" rtlCol="0" anchor="ctr">
            <a:spAutoFit/>
          </a:bodyPr>
          <a:lstStyle>
            <a:defPPr>
              <a:defRPr lang="en-US"/>
            </a:defPPr>
            <a:lvl1pPr marL="0" algn="l" defTabSz="914362" rtl="0" eaLnBrk="1" latinLnBrk="0" hangingPunct="1">
              <a:defRPr sz="1800" kern="1200">
                <a:solidFill>
                  <a:schemeClr val="tx1"/>
                </a:solidFill>
                <a:latin typeface="+mn-lt"/>
                <a:ea typeface="+mn-ea"/>
                <a:cs typeface="+mn-cs"/>
              </a:defRPr>
            </a:lvl1pPr>
            <a:lvl2pPr marL="457181" algn="l" defTabSz="914362" rtl="0" eaLnBrk="1" latinLnBrk="0" hangingPunct="1">
              <a:defRPr sz="1800" kern="1200">
                <a:solidFill>
                  <a:schemeClr val="tx1"/>
                </a:solidFill>
                <a:latin typeface="+mn-lt"/>
                <a:ea typeface="+mn-ea"/>
                <a:cs typeface="+mn-cs"/>
              </a:defRPr>
            </a:lvl2pPr>
            <a:lvl3pPr marL="914362" algn="l" defTabSz="914362" rtl="0" eaLnBrk="1" latinLnBrk="0" hangingPunct="1">
              <a:defRPr sz="1800" kern="1200">
                <a:solidFill>
                  <a:schemeClr val="tx1"/>
                </a:solidFill>
                <a:latin typeface="+mn-lt"/>
                <a:ea typeface="+mn-ea"/>
                <a:cs typeface="+mn-cs"/>
              </a:defRPr>
            </a:lvl3pPr>
            <a:lvl4pPr marL="1371543" algn="l" defTabSz="914362" rtl="0" eaLnBrk="1" latinLnBrk="0" hangingPunct="1">
              <a:defRPr sz="1800" kern="1200">
                <a:solidFill>
                  <a:schemeClr val="tx1"/>
                </a:solidFill>
                <a:latin typeface="+mn-lt"/>
                <a:ea typeface="+mn-ea"/>
                <a:cs typeface="+mn-cs"/>
              </a:defRPr>
            </a:lvl4pPr>
            <a:lvl5pPr marL="1828724" algn="l" defTabSz="914362" rtl="0" eaLnBrk="1" latinLnBrk="0" hangingPunct="1">
              <a:defRPr sz="1800" kern="1200">
                <a:solidFill>
                  <a:schemeClr val="tx1"/>
                </a:solidFill>
                <a:latin typeface="+mn-lt"/>
                <a:ea typeface="+mn-ea"/>
                <a:cs typeface="+mn-cs"/>
              </a:defRPr>
            </a:lvl5pPr>
            <a:lvl6pPr marL="2285905" algn="l" defTabSz="914362" rtl="0" eaLnBrk="1" latinLnBrk="0" hangingPunct="1">
              <a:defRPr sz="1800" kern="1200">
                <a:solidFill>
                  <a:schemeClr val="tx1"/>
                </a:solidFill>
                <a:latin typeface="+mn-lt"/>
                <a:ea typeface="+mn-ea"/>
                <a:cs typeface="+mn-cs"/>
              </a:defRPr>
            </a:lvl6pPr>
            <a:lvl7pPr marL="2743086" algn="l" defTabSz="914362" rtl="0" eaLnBrk="1" latinLnBrk="0" hangingPunct="1">
              <a:defRPr sz="1800" kern="1200">
                <a:solidFill>
                  <a:schemeClr val="tx1"/>
                </a:solidFill>
                <a:latin typeface="+mn-lt"/>
                <a:ea typeface="+mn-ea"/>
                <a:cs typeface="+mn-cs"/>
              </a:defRPr>
            </a:lvl7pPr>
            <a:lvl8pPr marL="3200266" algn="l" defTabSz="914362" rtl="0" eaLnBrk="1" latinLnBrk="0" hangingPunct="1">
              <a:defRPr sz="1800" kern="1200">
                <a:solidFill>
                  <a:schemeClr val="tx1"/>
                </a:solidFill>
                <a:latin typeface="+mn-lt"/>
                <a:ea typeface="+mn-ea"/>
                <a:cs typeface="+mn-cs"/>
              </a:defRPr>
            </a:lvl8pPr>
            <a:lvl9pPr marL="3657448" algn="l" defTabSz="914362" rtl="0" eaLnBrk="1" latinLnBrk="0" hangingPunct="1">
              <a:defRPr sz="1800" kern="1200">
                <a:solidFill>
                  <a:schemeClr val="tx1"/>
                </a:solidFill>
                <a:latin typeface="+mn-lt"/>
                <a:ea typeface="+mn-ea"/>
                <a:cs typeface="+mn-cs"/>
              </a:defRPr>
            </a:lvl9pPr>
          </a:lstStyle>
          <a:p>
            <a:pPr algn="r"/>
            <a:r>
              <a:rPr lang="en-IN" sz="2000" b="1" dirty="0">
                <a:solidFill>
                  <a:schemeClr val="accent1"/>
                </a:solidFill>
              </a:rPr>
              <a:t>2021</a:t>
            </a:r>
          </a:p>
        </p:txBody>
      </p:sp>
      <p:sp>
        <p:nvSpPr>
          <p:cNvPr id="25" name="TextBox 24">
            <a:extLst>
              <a:ext uri="{FF2B5EF4-FFF2-40B4-BE49-F238E27FC236}">
                <a16:creationId xmlns:a16="http://schemas.microsoft.com/office/drawing/2014/main" id="{5A4183F1-E049-3AC8-BD39-4F75FD4B0B1C}"/>
              </a:ext>
            </a:extLst>
          </p:cNvPr>
          <p:cNvSpPr txBox="1"/>
          <p:nvPr/>
        </p:nvSpPr>
        <p:spPr>
          <a:xfrm>
            <a:off x="5176570" y="2727926"/>
            <a:ext cx="806631" cy="400110"/>
          </a:xfrm>
          <a:prstGeom prst="rect">
            <a:avLst/>
          </a:prstGeom>
          <a:noFill/>
        </p:spPr>
        <p:txBody>
          <a:bodyPr wrap="square" rtlCol="0" anchor="ctr">
            <a:spAutoFit/>
          </a:bodyPr>
          <a:lstStyle>
            <a:defPPr>
              <a:defRPr lang="en-US"/>
            </a:defPPr>
            <a:lvl1pPr marL="0" algn="l" defTabSz="914362" rtl="0" eaLnBrk="1" latinLnBrk="0" hangingPunct="1">
              <a:defRPr sz="1800" kern="1200">
                <a:solidFill>
                  <a:schemeClr val="tx1"/>
                </a:solidFill>
                <a:latin typeface="+mn-lt"/>
                <a:ea typeface="+mn-ea"/>
                <a:cs typeface="+mn-cs"/>
              </a:defRPr>
            </a:lvl1pPr>
            <a:lvl2pPr marL="457181" algn="l" defTabSz="914362" rtl="0" eaLnBrk="1" latinLnBrk="0" hangingPunct="1">
              <a:defRPr sz="1800" kern="1200">
                <a:solidFill>
                  <a:schemeClr val="tx1"/>
                </a:solidFill>
                <a:latin typeface="+mn-lt"/>
                <a:ea typeface="+mn-ea"/>
                <a:cs typeface="+mn-cs"/>
              </a:defRPr>
            </a:lvl2pPr>
            <a:lvl3pPr marL="914362" algn="l" defTabSz="914362" rtl="0" eaLnBrk="1" latinLnBrk="0" hangingPunct="1">
              <a:defRPr sz="1800" kern="1200">
                <a:solidFill>
                  <a:schemeClr val="tx1"/>
                </a:solidFill>
                <a:latin typeface="+mn-lt"/>
                <a:ea typeface="+mn-ea"/>
                <a:cs typeface="+mn-cs"/>
              </a:defRPr>
            </a:lvl3pPr>
            <a:lvl4pPr marL="1371543" algn="l" defTabSz="914362" rtl="0" eaLnBrk="1" latinLnBrk="0" hangingPunct="1">
              <a:defRPr sz="1800" kern="1200">
                <a:solidFill>
                  <a:schemeClr val="tx1"/>
                </a:solidFill>
                <a:latin typeface="+mn-lt"/>
                <a:ea typeface="+mn-ea"/>
                <a:cs typeface="+mn-cs"/>
              </a:defRPr>
            </a:lvl4pPr>
            <a:lvl5pPr marL="1828724" algn="l" defTabSz="914362" rtl="0" eaLnBrk="1" latinLnBrk="0" hangingPunct="1">
              <a:defRPr sz="1800" kern="1200">
                <a:solidFill>
                  <a:schemeClr val="tx1"/>
                </a:solidFill>
                <a:latin typeface="+mn-lt"/>
                <a:ea typeface="+mn-ea"/>
                <a:cs typeface="+mn-cs"/>
              </a:defRPr>
            </a:lvl5pPr>
            <a:lvl6pPr marL="2285905" algn="l" defTabSz="914362" rtl="0" eaLnBrk="1" latinLnBrk="0" hangingPunct="1">
              <a:defRPr sz="1800" kern="1200">
                <a:solidFill>
                  <a:schemeClr val="tx1"/>
                </a:solidFill>
                <a:latin typeface="+mn-lt"/>
                <a:ea typeface="+mn-ea"/>
                <a:cs typeface="+mn-cs"/>
              </a:defRPr>
            </a:lvl6pPr>
            <a:lvl7pPr marL="2743086" algn="l" defTabSz="914362" rtl="0" eaLnBrk="1" latinLnBrk="0" hangingPunct="1">
              <a:defRPr sz="1800" kern="1200">
                <a:solidFill>
                  <a:schemeClr val="tx1"/>
                </a:solidFill>
                <a:latin typeface="+mn-lt"/>
                <a:ea typeface="+mn-ea"/>
                <a:cs typeface="+mn-cs"/>
              </a:defRPr>
            </a:lvl7pPr>
            <a:lvl8pPr marL="3200266" algn="l" defTabSz="914362" rtl="0" eaLnBrk="1" latinLnBrk="0" hangingPunct="1">
              <a:defRPr sz="1800" kern="1200">
                <a:solidFill>
                  <a:schemeClr val="tx1"/>
                </a:solidFill>
                <a:latin typeface="+mn-lt"/>
                <a:ea typeface="+mn-ea"/>
                <a:cs typeface="+mn-cs"/>
              </a:defRPr>
            </a:lvl8pPr>
            <a:lvl9pPr marL="3657448" algn="l" defTabSz="914362" rtl="0" eaLnBrk="1" latinLnBrk="0" hangingPunct="1">
              <a:defRPr sz="1800" kern="1200">
                <a:solidFill>
                  <a:schemeClr val="tx1"/>
                </a:solidFill>
                <a:latin typeface="+mn-lt"/>
                <a:ea typeface="+mn-ea"/>
                <a:cs typeface="+mn-cs"/>
              </a:defRPr>
            </a:lvl9pPr>
          </a:lstStyle>
          <a:p>
            <a:r>
              <a:rPr lang="en-IN" sz="2000" b="1" dirty="0">
                <a:solidFill>
                  <a:schemeClr val="accent5"/>
                </a:solidFill>
              </a:rPr>
              <a:t>2022</a:t>
            </a:r>
          </a:p>
        </p:txBody>
      </p:sp>
      <p:sp>
        <p:nvSpPr>
          <p:cNvPr id="26" name="TextBox 25">
            <a:extLst>
              <a:ext uri="{FF2B5EF4-FFF2-40B4-BE49-F238E27FC236}">
                <a16:creationId xmlns:a16="http://schemas.microsoft.com/office/drawing/2014/main" id="{8C9CE307-F07B-CAA9-6463-0546B5B46FF2}"/>
              </a:ext>
            </a:extLst>
          </p:cNvPr>
          <p:cNvSpPr txBox="1"/>
          <p:nvPr/>
        </p:nvSpPr>
        <p:spPr>
          <a:xfrm>
            <a:off x="2593791" y="2326874"/>
            <a:ext cx="806631" cy="400110"/>
          </a:xfrm>
          <a:prstGeom prst="rect">
            <a:avLst/>
          </a:prstGeom>
          <a:noFill/>
        </p:spPr>
        <p:txBody>
          <a:bodyPr wrap="square" rtlCol="0" anchor="ctr">
            <a:spAutoFit/>
          </a:bodyPr>
          <a:lstStyle>
            <a:defPPr>
              <a:defRPr lang="en-US"/>
            </a:defPPr>
            <a:lvl1pPr marL="0" algn="l" defTabSz="914362" rtl="0" eaLnBrk="1" latinLnBrk="0" hangingPunct="1">
              <a:defRPr sz="1800" kern="1200">
                <a:solidFill>
                  <a:schemeClr val="tx1"/>
                </a:solidFill>
                <a:latin typeface="+mn-lt"/>
                <a:ea typeface="+mn-ea"/>
                <a:cs typeface="+mn-cs"/>
              </a:defRPr>
            </a:lvl1pPr>
            <a:lvl2pPr marL="457181" algn="l" defTabSz="914362" rtl="0" eaLnBrk="1" latinLnBrk="0" hangingPunct="1">
              <a:defRPr sz="1800" kern="1200">
                <a:solidFill>
                  <a:schemeClr val="tx1"/>
                </a:solidFill>
                <a:latin typeface="+mn-lt"/>
                <a:ea typeface="+mn-ea"/>
                <a:cs typeface="+mn-cs"/>
              </a:defRPr>
            </a:lvl2pPr>
            <a:lvl3pPr marL="914362" algn="l" defTabSz="914362" rtl="0" eaLnBrk="1" latinLnBrk="0" hangingPunct="1">
              <a:defRPr sz="1800" kern="1200">
                <a:solidFill>
                  <a:schemeClr val="tx1"/>
                </a:solidFill>
                <a:latin typeface="+mn-lt"/>
                <a:ea typeface="+mn-ea"/>
                <a:cs typeface="+mn-cs"/>
              </a:defRPr>
            </a:lvl3pPr>
            <a:lvl4pPr marL="1371543" algn="l" defTabSz="914362" rtl="0" eaLnBrk="1" latinLnBrk="0" hangingPunct="1">
              <a:defRPr sz="1800" kern="1200">
                <a:solidFill>
                  <a:schemeClr val="tx1"/>
                </a:solidFill>
                <a:latin typeface="+mn-lt"/>
                <a:ea typeface="+mn-ea"/>
                <a:cs typeface="+mn-cs"/>
              </a:defRPr>
            </a:lvl4pPr>
            <a:lvl5pPr marL="1828724" algn="l" defTabSz="914362" rtl="0" eaLnBrk="1" latinLnBrk="0" hangingPunct="1">
              <a:defRPr sz="1800" kern="1200">
                <a:solidFill>
                  <a:schemeClr val="tx1"/>
                </a:solidFill>
                <a:latin typeface="+mn-lt"/>
                <a:ea typeface="+mn-ea"/>
                <a:cs typeface="+mn-cs"/>
              </a:defRPr>
            </a:lvl5pPr>
            <a:lvl6pPr marL="2285905" algn="l" defTabSz="914362" rtl="0" eaLnBrk="1" latinLnBrk="0" hangingPunct="1">
              <a:defRPr sz="1800" kern="1200">
                <a:solidFill>
                  <a:schemeClr val="tx1"/>
                </a:solidFill>
                <a:latin typeface="+mn-lt"/>
                <a:ea typeface="+mn-ea"/>
                <a:cs typeface="+mn-cs"/>
              </a:defRPr>
            </a:lvl6pPr>
            <a:lvl7pPr marL="2743086" algn="l" defTabSz="914362" rtl="0" eaLnBrk="1" latinLnBrk="0" hangingPunct="1">
              <a:defRPr sz="1800" kern="1200">
                <a:solidFill>
                  <a:schemeClr val="tx1"/>
                </a:solidFill>
                <a:latin typeface="+mn-lt"/>
                <a:ea typeface="+mn-ea"/>
                <a:cs typeface="+mn-cs"/>
              </a:defRPr>
            </a:lvl7pPr>
            <a:lvl8pPr marL="3200266" algn="l" defTabSz="914362" rtl="0" eaLnBrk="1" latinLnBrk="0" hangingPunct="1">
              <a:defRPr sz="1800" kern="1200">
                <a:solidFill>
                  <a:schemeClr val="tx1"/>
                </a:solidFill>
                <a:latin typeface="+mn-lt"/>
                <a:ea typeface="+mn-ea"/>
                <a:cs typeface="+mn-cs"/>
              </a:defRPr>
            </a:lvl8pPr>
            <a:lvl9pPr marL="3657448" algn="l" defTabSz="914362" rtl="0" eaLnBrk="1" latinLnBrk="0" hangingPunct="1">
              <a:defRPr sz="1800" kern="1200">
                <a:solidFill>
                  <a:schemeClr val="tx1"/>
                </a:solidFill>
                <a:latin typeface="+mn-lt"/>
                <a:ea typeface="+mn-ea"/>
                <a:cs typeface="+mn-cs"/>
              </a:defRPr>
            </a:lvl9pPr>
          </a:lstStyle>
          <a:p>
            <a:pPr algn="r"/>
            <a:r>
              <a:rPr lang="en-IN" sz="2000" b="1" dirty="0">
                <a:solidFill>
                  <a:schemeClr val="bg1">
                    <a:lumMod val="50000"/>
                  </a:schemeClr>
                </a:solidFill>
              </a:rPr>
              <a:t>2023</a:t>
            </a:r>
          </a:p>
        </p:txBody>
      </p:sp>
      <p:sp>
        <p:nvSpPr>
          <p:cNvPr id="27" name="TextBox 26">
            <a:extLst>
              <a:ext uri="{FF2B5EF4-FFF2-40B4-BE49-F238E27FC236}">
                <a16:creationId xmlns:a16="http://schemas.microsoft.com/office/drawing/2014/main" id="{A6DCB295-921E-E3CB-7010-B3AF270F08E9}"/>
              </a:ext>
            </a:extLst>
          </p:cNvPr>
          <p:cNvSpPr txBox="1"/>
          <p:nvPr/>
        </p:nvSpPr>
        <p:spPr>
          <a:xfrm>
            <a:off x="9479413" y="5141930"/>
            <a:ext cx="2408042" cy="400110"/>
          </a:xfrm>
          <a:prstGeom prst="rect">
            <a:avLst/>
          </a:prstGeom>
          <a:noFill/>
        </p:spPr>
        <p:txBody>
          <a:bodyPr wrap="square" rtlCol="0" anchor="b">
            <a:spAutoFit/>
          </a:bodyPr>
          <a:lstStyle>
            <a:defPPr>
              <a:defRPr lang="en-US"/>
            </a:defPPr>
            <a:lvl1pPr marL="0" algn="l" defTabSz="914362" rtl="0" eaLnBrk="1" latinLnBrk="0" hangingPunct="1">
              <a:defRPr sz="1800" kern="1200">
                <a:solidFill>
                  <a:schemeClr val="tx1"/>
                </a:solidFill>
                <a:latin typeface="+mn-lt"/>
                <a:ea typeface="+mn-ea"/>
                <a:cs typeface="+mn-cs"/>
              </a:defRPr>
            </a:lvl1pPr>
            <a:lvl2pPr marL="457181" algn="l" defTabSz="914362" rtl="0" eaLnBrk="1" latinLnBrk="0" hangingPunct="1">
              <a:defRPr sz="1800" kern="1200">
                <a:solidFill>
                  <a:schemeClr val="tx1"/>
                </a:solidFill>
                <a:latin typeface="+mn-lt"/>
                <a:ea typeface="+mn-ea"/>
                <a:cs typeface="+mn-cs"/>
              </a:defRPr>
            </a:lvl2pPr>
            <a:lvl3pPr marL="914362" algn="l" defTabSz="914362" rtl="0" eaLnBrk="1" latinLnBrk="0" hangingPunct="1">
              <a:defRPr sz="1800" kern="1200">
                <a:solidFill>
                  <a:schemeClr val="tx1"/>
                </a:solidFill>
                <a:latin typeface="+mn-lt"/>
                <a:ea typeface="+mn-ea"/>
                <a:cs typeface="+mn-cs"/>
              </a:defRPr>
            </a:lvl3pPr>
            <a:lvl4pPr marL="1371543" algn="l" defTabSz="914362" rtl="0" eaLnBrk="1" latinLnBrk="0" hangingPunct="1">
              <a:defRPr sz="1800" kern="1200">
                <a:solidFill>
                  <a:schemeClr val="tx1"/>
                </a:solidFill>
                <a:latin typeface="+mn-lt"/>
                <a:ea typeface="+mn-ea"/>
                <a:cs typeface="+mn-cs"/>
              </a:defRPr>
            </a:lvl4pPr>
            <a:lvl5pPr marL="1828724" algn="l" defTabSz="914362" rtl="0" eaLnBrk="1" latinLnBrk="0" hangingPunct="1">
              <a:defRPr sz="1800" kern="1200">
                <a:solidFill>
                  <a:schemeClr val="tx1"/>
                </a:solidFill>
                <a:latin typeface="+mn-lt"/>
                <a:ea typeface="+mn-ea"/>
                <a:cs typeface="+mn-cs"/>
              </a:defRPr>
            </a:lvl5pPr>
            <a:lvl6pPr marL="2285905" algn="l" defTabSz="914362" rtl="0" eaLnBrk="1" latinLnBrk="0" hangingPunct="1">
              <a:defRPr sz="1800" kern="1200">
                <a:solidFill>
                  <a:schemeClr val="tx1"/>
                </a:solidFill>
                <a:latin typeface="+mn-lt"/>
                <a:ea typeface="+mn-ea"/>
                <a:cs typeface="+mn-cs"/>
              </a:defRPr>
            </a:lvl6pPr>
            <a:lvl7pPr marL="2743086" algn="l" defTabSz="914362" rtl="0" eaLnBrk="1" latinLnBrk="0" hangingPunct="1">
              <a:defRPr sz="1800" kern="1200">
                <a:solidFill>
                  <a:schemeClr val="tx1"/>
                </a:solidFill>
                <a:latin typeface="+mn-lt"/>
                <a:ea typeface="+mn-ea"/>
                <a:cs typeface="+mn-cs"/>
              </a:defRPr>
            </a:lvl7pPr>
            <a:lvl8pPr marL="3200266" algn="l" defTabSz="914362" rtl="0" eaLnBrk="1" latinLnBrk="0" hangingPunct="1">
              <a:defRPr sz="1800" kern="1200">
                <a:solidFill>
                  <a:schemeClr val="tx1"/>
                </a:solidFill>
                <a:latin typeface="+mn-lt"/>
                <a:ea typeface="+mn-ea"/>
                <a:cs typeface="+mn-cs"/>
              </a:defRPr>
            </a:lvl8pPr>
            <a:lvl9pPr marL="3657448" algn="l" defTabSz="914362" rtl="0" eaLnBrk="1" latinLnBrk="0" hangingPunct="1">
              <a:defRPr sz="1800" kern="1200">
                <a:solidFill>
                  <a:schemeClr val="tx1"/>
                </a:solidFill>
                <a:latin typeface="+mn-lt"/>
                <a:ea typeface="+mn-ea"/>
                <a:cs typeface="+mn-cs"/>
              </a:defRPr>
            </a:lvl9pPr>
          </a:lstStyle>
          <a:p>
            <a:r>
              <a:rPr lang="en-IN" sz="2000" b="1" dirty="0">
                <a:solidFill>
                  <a:schemeClr val="accent4"/>
                </a:solidFill>
                <a:cs typeface="Arial" pitchFamily="34" charset="0"/>
              </a:rPr>
              <a:t>CREDIT CARDS</a:t>
            </a:r>
          </a:p>
        </p:txBody>
      </p:sp>
      <p:sp>
        <p:nvSpPr>
          <p:cNvPr id="28" name="TextBox 27">
            <a:extLst>
              <a:ext uri="{FF2B5EF4-FFF2-40B4-BE49-F238E27FC236}">
                <a16:creationId xmlns:a16="http://schemas.microsoft.com/office/drawing/2014/main" id="{4708503E-50FA-CA25-02C4-EE41DE9460FE}"/>
              </a:ext>
            </a:extLst>
          </p:cNvPr>
          <p:cNvSpPr txBox="1"/>
          <p:nvPr/>
        </p:nvSpPr>
        <p:spPr>
          <a:xfrm>
            <a:off x="8473613" y="3614032"/>
            <a:ext cx="2457807" cy="400110"/>
          </a:xfrm>
          <a:prstGeom prst="rect">
            <a:avLst/>
          </a:prstGeom>
          <a:noFill/>
        </p:spPr>
        <p:txBody>
          <a:bodyPr wrap="square" rtlCol="0" anchor="b">
            <a:spAutoFit/>
          </a:bodyPr>
          <a:lstStyle>
            <a:defPPr>
              <a:defRPr lang="en-US"/>
            </a:defPPr>
            <a:lvl1pPr marL="0" algn="l" defTabSz="914362" rtl="0" eaLnBrk="1" latinLnBrk="0" hangingPunct="1">
              <a:defRPr sz="1800" kern="1200">
                <a:solidFill>
                  <a:schemeClr val="tx1"/>
                </a:solidFill>
                <a:latin typeface="+mn-lt"/>
                <a:ea typeface="+mn-ea"/>
                <a:cs typeface="+mn-cs"/>
              </a:defRPr>
            </a:lvl1pPr>
            <a:lvl2pPr marL="457181" algn="l" defTabSz="914362" rtl="0" eaLnBrk="1" latinLnBrk="0" hangingPunct="1">
              <a:defRPr sz="1800" kern="1200">
                <a:solidFill>
                  <a:schemeClr val="tx1"/>
                </a:solidFill>
                <a:latin typeface="+mn-lt"/>
                <a:ea typeface="+mn-ea"/>
                <a:cs typeface="+mn-cs"/>
              </a:defRPr>
            </a:lvl2pPr>
            <a:lvl3pPr marL="914362" algn="l" defTabSz="914362" rtl="0" eaLnBrk="1" latinLnBrk="0" hangingPunct="1">
              <a:defRPr sz="1800" kern="1200">
                <a:solidFill>
                  <a:schemeClr val="tx1"/>
                </a:solidFill>
                <a:latin typeface="+mn-lt"/>
                <a:ea typeface="+mn-ea"/>
                <a:cs typeface="+mn-cs"/>
              </a:defRPr>
            </a:lvl3pPr>
            <a:lvl4pPr marL="1371543" algn="l" defTabSz="914362" rtl="0" eaLnBrk="1" latinLnBrk="0" hangingPunct="1">
              <a:defRPr sz="1800" kern="1200">
                <a:solidFill>
                  <a:schemeClr val="tx1"/>
                </a:solidFill>
                <a:latin typeface="+mn-lt"/>
                <a:ea typeface="+mn-ea"/>
                <a:cs typeface="+mn-cs"/>
              </a:defRPr>
            </a:lvl4pPr>
            <a:lvl5pPr marL="1828724" algn="l" defTabSz="914362" rtl="0" eaLnBrk="1" latinLnBrk="0" hangingPunct="1">
              <a:defRPr sz="1800" kern="1200">
                <a:solidFill>
                  <a:schemeClr val="tx1"/>
                </a:solidFill>
                <a:latin typeface="+mn-lt"/>
                <a:ea typeface="+mn-ea"/>
                <a:cs typeface="+mn-cs"/>
              </a:defRPr>
            </a:lvl5pPr>
            <a:lvl6pPr marL="2285905" algn="l" defTabSz="914362" rtl="0" eaLnBrk="1" latinLnBrk="0" hangingPunct="1">
              <a:defRPr sz="1800" kern="1200">
                <a:solidFill>
                  <a:schemeClr val="tx1"/>
                </a:solidFill>
                <a:latin typeface="+mn-lt"/>
                <a:ea typeface="+mn-ea"/>
                <a:cs typeface="+mn-cs"/>
              </a:defRPr>
            </a:lvl6pPr>
            <a:lvl7pPr marL="2743086" algn="l" defTabSz="914362" rtl="0" eaLnBrk="1" latinLnBrk="0" hangingPunct="1">
              <a:defRPr sz="1800" kern="1200">
                <a:solidFill>
                  <a:schemeClr val="tx1"/>
                </a:solidFill>
                <a:latin typeface="+mn-lt"/>
                <a:ea typeface="+mn-ea"/>
                <a:cs typeface="+mn-cs"/>
              </a:defRPr>
            </a:lvl7pPr>
            <a:lvl8pPr marL="3200266" algn="l" defTabSz="914362" rtl="0" eaLnBrk="1" latinLnBrk="0" hangingPunct="1">
              <a:defRPr sz="1800" kern="1200">
                <a:solidFill>
                  <a:schemeClr val="tx1"/>
                </a:solidFill>
                <a:latin typeface="+mn-lt"/>
                <a:ea typeface="+mn-ea"/>
                <a:cs typeface="+mn-cs"/>
              </a:defRPr>
            </a:lvl8pPr>
            <a:lvl9pPr marL="3657448" algn="l" defTabSz="914362" rtl="0" eaLnBrk="1" latinLnBrk="0" hangingPunct="1">
              <a:defRPr sz="1800" kern="1200">
                <a:solidFill>
                  <a:schemeClr val="tx1"/>
                </a:solidFill>
                <a:latin typeface="+mn-lt"/>
                <a:ea typeface="+mn-ea"/>
                <a:cs typeface="+mn-cs"/>
              </a:defRPr>
            </a:lvl9pPr>
          </a:lstStyle>
          <a:p>
            <a:r>
              <a:rPr lang="en-IN" sz="2000" b="1" dirty="0">
                <a:solidFill>
                  <a:schemeClr val="accent2"/>
                </a:solidFill>
                <a:cs typeface="Arial" pitchFamily="34" charset="0"/>
              </a:rPr>
              <a:t>PURCHASE A CAR</a:t>
            </a:r>
          </a:p>
        </p:txBody>
      </p:sp>
      <p:sp>
        <p:nvSpPr>
          <p:cNvPr id="29" name="TextBox 28">
            <a:extLst>
              <a:ext uri="{FF2B5EF4-FFF2-40B4-BE49-F238E27FC236}">
                <a16:creationId xmlns:a16="http://schemas.microsoft.com/office/drawing/2014/main" id="{104DBBED-9F5E-C502-0A48-33447BE83E5C}"/>
              </a:ext>
            </a:extLst>
          </p:cNvPr>
          <p:cNvSpPr txBox="1"/>
          <p:nvPr/>
        </p:nvSpPr>
        <p:spPr>
          <a:xfrm>
            <a:off x="6810274" y="2658581"/>
            <a:ext cx="2386544" cy="400110"/>
          </a:xfrm>
          <a:prstGeom prst="rect">
            <a:avLst/>
          </a:prstGeom>
          <a:noFill/>
        </p:spPr>
        <p:txBody>
          <a:bodyPr wrap="square" rtlCol="0" anchor="b">
            <a:spAutoFit/>
          </a:bodyPr>
          <a:lstStyle>
            <a:defPPr>
              <a:defRPr lang="en-US"/>
            </a:defPPr>
            <a:lvl1pPr marL="0" algn="l" defTabSz="914362" rtl="0" eaLnBrk="1" latinLnBrk="0" hangingPunct="1">
              <a:defRPr sz="1800" kern="1200">
                <a:solidFill>
                  <a:schemeClr val="tx1"/>
                </a:solidFill>
                <a:latin typeface="+mn-lt"/>
                <a:ea typeface="+mn-ea"/>
                <a:cs typeface="+mn-cs"/>
              </a:defRPr>
            </a:lvl1pPr>
            <a:lvl2pPr marL="457181" algn="l" defTabSz="914362" rtl="0" eaLnBrk="1" latinLnBrk="0" hangingPunct="1">
              <a:defRPr sz="1800" kern="1200">
                <a:solidFill>
                  <a:schemeClr val="tx1"/>
                </a:solidFill>
                <a:latin typeface="+mn-lt"/>
                <a:ea typeface="+mn-ea"/>
                <a:cs typeface="+mn-cs"/>
              </a:defRPr>
            </a:lvl2pPr>
            <a:lvl3pPr marL="914362" algn="l" defTabSz="914362" rtl="0" eaLnBrk="1" latinLnBrk="0" hangingPunct="1">
              <a:defRPr sz="1800" kern="1200">
                <a:solidFill>
                  <a:schemeClr val="tx1"/>
                </a:solidFill>
                <a:latin typeface="+mn-lt"/>
                <a:ea typeface="+mn-ea"/>
                <a:cs typeface="+mn-cs"/>
              </a:defRPr>
            </a:lvl3pPr>
            <a:lvl4pPr marL="1371543" algn="l" defTabSz="914362" rtl="0" eaLnBrk="1" latinLnBrk="0" hangingPunct="1">
              <a:defRPr sz="1800" kern="1200">
                <a:solidFill>
                  <a:schemeClr val="tx1"/>
                </a:solidFill>
                <a:latin typeface="+mn-lt"/>
                <a:ea typeface="+mn-ea"/>
                <a:cs typeface="+mn-cs"/>
              </a:defRPr>
            </a:lvl4pPr>
            <a:lvl5pPr marL="1828724" algn="l" defTabSz="914362" rtl="0" eaLnBrk="1" latinLnBrk="0" hangingPunct="1">
              <a:defRPr sz="1800" kern="1200">
                <a:solidFill>
                  <a:schemeClr val="tx1"/>
                </a:solidFill>
                <a:latin typeface="+mn-lt"/>
                <a:ea typeface="+mn-ea"/>
                <a:cs typeface="+mn-cs"/>
              </a:defRPr>
            </a:lvl5pPr>
            <a:lvl6pPr marL="2285905" algn="l" defTabSz="914362" rtl="0" eaLnBrk="1" latinLnBrk="0" hangingPunct="1">
              <a:defRPr sz="1800" kern="1200">
                <a:solidFill>
                  <a:schemeClr val="tx1"/>
                </a:solidFill>
                <a:latin typeface="+mn-lt"/>
                <a:ea typeface="+mn-ea"/>
                <a:cs typeface="+mn-cs"/>
              </a:defRPr>
            </a:lvl6pPr>
            <a:lvl7pPr marL="2743086" algn="l" defTabSz="914362" rtl="0" eaLnBrk="1" latinLnBrk="0" hangingPunct="1">
              <a:defRPr sz="1800" kern="1200">
                <a:solidFill>
                  <a:schemeClr val="tx1"/>
                </a:solidFill>
                <a:latin typeface="+mn-lt"/>
                <a:ea typeface="+mn-ea"/>
                <a:cs typeface="+mn-cs"/>
              </a:defRPr>
            </a:lvl7pPr>
            <a:lvl8pPr marL="3200266" algn="l" defTabSz="914362" rtl="0" eaLnBrk="1" latinLnBrk="0" hangingPunct="1">
              <a:defRPr sz="1800" kern="1200">
                <a:solidFill>
                  <a:schemeClr val="tx1"/>
                </a:solidFill>
                <a:latin typeface="+mn-lt"/>
                <a:ea typeface="+mn-ea"/>
                <a:cs typeface="+mn-cs"/>
              </a:defRPr>
            </a:lvl8pPr>
            <a:lvl9pPr marL="3657448" algn="l" defTabSz="914362" rtl="0" eaLnBrk="1" latinLnBrk="0" hangingPunct="1">
              <a:defRPr sz="1800" kern="1200">
                <a:solidFill>
                  <a:schemeClr val="tx1"/>
                </a:solidFill>
                <a:latin typeface="+mn-lt"/>
                <a:ea typeface="+mn-ea"/>
                <a:cs typeface="+mn-cs"/>
              </a:defRPr>
            </a:lvl9pPr>
          </a:lstStyle>
          <a:p>
            <a:r>
              <a:rPr lang="en-IN" sz="2000" b="1" dirty="0">
                <a:solidFill>
                  <a:schemeClr val="tx2"/>
                </a:solidFill>
                <a:cs typeface="Arial" pitchFamily="34" charset="0"/>
              </a:rPr>
              <a:t>HOME PURCHASE</a:t>
            </a:r>
          </a:p>
        </p:txBody>
      </p:sp>
      <p:sp>
        <p:nvSpPr>
          <p:cNvPr id="30" name="TextBox 29">
            <a:extLst>
              <a:ext uri="{FF2B5EF4-FFF2-40B4-BE49-F238E27FC236}">
                <a16:creationId xmlns:a16="http://schemas.microsoft.com/office/drawing/2014/main" id="{C262FD45-311C-CED3-ADC4-3E8452742C9E}"/>
              </a:ext>
            </a:extLst>
          </p:cNvPr>
          <p:cNvSpPr txBox="1"/>
          <p:nvPr/>
        </p:nvSpPr>
        <p:spPr>
          <a:xfrm>
            <a:off x="1086760" y="3155186"/>
            <a:ext cx="2596280" cy="400110"/>
          </a:xfrm>
          <a:prstGeom prst="rect">
            <a:avLst/>
          </a:prstGeom>
          <a:noFill/>
        </p:spPr>
        <p:txBody>
          <a:bodyPr wrap="square" rtlCol="0" anchor="b">
            <a:spAutoFit/>
          </a:bodyPr>
          <a:lstStyle>
            <a:defPPr>
              <a:defRPr lang="en-US"/>
            </a:defPPr>
            <a:lvl1pPr marL="0" algn="l" defTabSz="914362" rtl="0" eaLnBrk="1" latinLnBrk="0" hangingPunct="1">
              <a:defRPr sz="1800" kern="1200">
                <a:solidFill>
                  <a:schemeClr val="tx1"/>
                </a:solidFill>
                <a:latin typeface="+mn-lt"/>
                <a:ea typeface="+mn-ea"/>
                <a:cs typeface="+mn-cs"/>
              </a:defRPr>
            </a:lvl1pPr>
            <a:lvl2pPr marL="457181" algn="l" defTabSz="914362" rtl="0" eaLnBrk="1" latinLnBrk="0" hangingPunct="1">
              <a:defRPr sz="1800" kern="1200">
                <a:solidFill>
                  <a:schemeClr val="tx1"/>
                </a:solidFill>
                <a:latin typeface="+mn-lt"/>
                <a:ea typeface="+mn-ea"/>
                <a:cs typeface="+mn-cs"/>
              </a:defRPr>
            </a:lvl2pPr>
            <a:lvl3pPr marL="914362" algn="l" defTabSz="914362" rtl="0" eaLnBrk="1" latinLnBrk="0" hangingPunct="1">
              <a:defRPr sz="1800" kern="1200">
                <a:solidFill>
                  <a:schemeClr val="tx1"/>
                </a:solidFill>
                <a:latin typeface="+mn-lt"/>
                <a:ea typeface="+mn-ea"/>
                <a:cs typeface="+mn-cs"/>
              </a:defRPr>
            </a:lvl3pPr>
            <a:lvl4pPr marL="1371543" algn="l" defTabSz="914362" rtl="0" eaLnBrk="1" latinLnBrk="0" hangingPunct="1">
              <a:defRPr sz="1800" kern="1200">
                <a:solidFill>
                  <a:schemeClr val="tx1"/>
                </a:solidFill>
                <a:latin typeface="+mn-lt"/>
                <a:ea typeface="+mn-ea"/>
                <a:cs typeface="+mn-cs"/>
              </a:defRPr>
            </a:lvl4pPr>
            <a:lvl5pPr marL="1828724" algn="l" defTabSz="914362" rtl="0" eaLnBrk="1" latinLnBrk="0" hangingPunct="1">
              <a:defRPr sz="1800" kern="1200">
                <a:solidFill>
                  <a:schemeClr val="tx1"/>
                </a:solidFill>
                <a:latin typeface="+mn-lt"/>
                <a:ea typeface="+mn-ea"/>
                <a:cs typeface="+mn-cs"/>
              </a:defRPr>
            </a:lvl5pPr>
            <a:lvl6pPr marL="2285905" algn="l" defTabSz="914362" rtl="0" eaLnBrk="1" latinLnBrk="0" hangingPunct="1">
              <a:defRPr sz="1800" kern="1200">
                <a:solidFill>
                  <a:schemeClr val="tx1"/>
                </a:solidFill>
                <a:latin typeface="+mn-lt"/>
                <a:ea typeface="+mn-ea"/>
                <a:cs typeface="+mn-cs"/>
              </a:defRPr>
            </a:lvl6pPr>
            <a:lvl7pPr marL="2743086" algn="l" defTabSz="914362" rtl="0" eaLnBrk="1" latinLnBrk="0" hangingPunct="1">
              <a:defRPr sz="1800" kern="1200">
                <a:solidFill>
                  <a:schemeClr val="tx1"/>
                </a:solidFill>
                <a:latin typeface="+mn-lt"/>
                <a:ea typeface="+mn-ea"/>
                <a:cs typeface="+mn-cs"/>
              </a:defRPr>
            </a:lvl7pPr>
            <a:lvl8pPr marL="3200266" algn="l" defTabSz="914362" rtl="0" eaLnBrk="1" latinLnBrk="0" hangingPunct="1">
              <a:defRPr sz="1800" kern="1200">
                <a:solidFill>
                  <a:schemeClr val="tx1"/>
                </a:solidFill>
                <a:latin typeface="+mn-lt"/>
                <a:ea typeface="+mn-ea"/>
                <a:cs typeface="+mn-cs"/>
              </a:defRPr>
            </a:lvl8pPr>
            <a:lvl9pPr marL="3657448" algn="l" defTabSz="914362" rtl="0" eaLnBrk="1" latinLnBrk="0" hangingPunct="1">
              <a:defRPr sz="1800" kern="1200">
                <a:solidFill>
                  <a:schemeClr val="tx1"/>
                </a:solidFill>
                <a:latin typeface="+mn-lt"/>
                <a:ea typeface="+mn-ea"/>
                <a:cs typeface="+mn-cs"/>
              </a:defRPr>
            </a:lvl9pPr>
          </a:lstStyle>
          <a:p>
            <a:pPr algn="r"/>
            <a:r>
              <a:rPr lang="en-IN" sz="2000" b="1" dirty="0">
                <a:solidFill>
                  <a:schemeClr val="accent1"/>
                </a:solidFill>
                <a:cs typeface="Arial" pitchFamily="34" charset="0"/>
              </a:rPr>
              <a:t>UTILITY BILLS</a:t>
            </a:r>
          </a:p>
        </p:txBody>
      </p:sp>
      <p:sp>
        <p:nvSpPr>
          <p:cNvPr id="31" name="TextBox 30">
            <a:extLst>
              <a:ext uri="{FF2B5EF4-FFF2-40B4-BE49-F238E27FC236}">
                <a16:creationId xmlns:a16="http://schemas.microsoft.com/office/drawing/2014/main" id="{ABDFAC52-CC77-AFCB-A2B5-8E4A5A12D1CF}"/>
              </a:ext>
            </a:extLst>
          </p:cNvPr>
          <p:cNvSpPr txBox="1"/>
          <p:nvPr/>
        </p:nvSpPr>
        <p:spPr>
          <a:xfrm>
            <a:off x="5636487" y="1742922"/>
            <a:ext cx="2508371" cy="707886"/>
          </a:xfrm>
          <a:prstGeom prst="rect">
            <a:avLst/>
          </a:prstGeom>
          <a:noFill/>
        </p:spPr>
        <p:txBody>
          <a:bodyPr wrap="square" rtlCol="0" anchor="b">
            <a:spAutoFit/>
          </a:bodyPr>
          <a:lstStyle>
            <a:defPPr>
              <a:defRPr lang="en-US"/>
            </a:defPPr>
            <a:lvl1pPr marL="0" algn="l" defTabSz="914362" rtl="0" eaLnBrk="1" latinLnBrk="0" hangingPunct="1">
              <a:defRPr sz="1800" kern="1200">
                <a:solidFill>
                  <a:schemeClr val="tx1"/>
                </a:solidFill>
                <a:latin typeface="+mn-lt"/>
                <a:ea typeface="+mn-ea"/>
                <a:cs typeface="+mn-cs"/>
              </a:defRPr>
            </a:lvl1pPr>
            <a:lvl2pPr marL="457181" algn="l" defTabSz="914362" rtl="0" eaLnBrk="1" latinLnBrk="0" hangingPunct="1">
              <a:defRPr sz="1800" kern="1200">
                <a:solidFill>
                  <a:schemeClr val="tx1"/>
                </a:solidFill>
                <a:latin typeface="+mn-lt"/>
                <a:ea typeface="+mn-ea"/>
                <a:cs typeface="+mn-cs"/>
              </a:defRPr>
            </a:lvl2pPr>
            <a:lvl3pPr marL="914362" algn="l" defTabSz="914362" rtl="0" eaLnBrk="1" latinLnBrk="0" hangingPunct="1">
              <a:defRPr sz="1800" kern="1200">
                <a:solidFill>
                  <a:schemeClr val="tx1"/>
                </a:solidFill>
                <a:latin typeface="+mn-lt"/>
                <a:ea typeface="+mn-ea"/>
                <a:cs typeface="+mn-cs"/>
              </a:defRPr>
            </a:lvl3pPr>
            <a:lvl4pPr marL="1371543" algn="l" defTabSz="914362" rtl="0" eaLnBrk="1" latinLnBrk="0" hangingPunct="1">
              <a:defRPr sz="1800" kern="1200">
                <a:solidFill>
                  <a:schemeClr val="tx1"/>
                </a:solidFill>
                <a:latin typeface="+mn-lt"/>
                <a:ea typeface="+mn-ea"/>
                <a:cs typeface="+mn-cs"/>
              </a:defRPr>
            </a:lvl4pPr>
            <a:lvl5pPr marL="1828724" algn="l" defTabSz="914362" rtl="0" eaLnBrk="1" latinLnBrk="0" hangingPunct="1">
              <a:defRPr sz="1800" kern="1200">
                <a:solidFill>
                  <a:schemeClr val="tx1"/>
                </a:solidFill>
                <a:latin typeface="+mn-lt"/>
                <a:ea typeface="+mn-ea"/>
                <a:cs typeface="+mn-cs"/>
              </a:defRPr>
            </a:lvl5pPr>
            <a:lvl6pPr marL="2285905" algn="l" defTabSz="914362" rtl="0" eaLnBrk="1" latinLnBrk="0" hangingPunct="1">
              <a:defRPr sz="1800" kern="1200">
                <a:solidFill>
                  <a:schemeClr val="tx1"/>
                </a:solidFill>
                <a:latin typeface="+mn-lt"/>
                <a:ea typeface="+mn-ea"/>
                <a:cs typeface="+mn-cs"/>
              </a:defRPr>
            </a:lvl6pPr>
            <a:lvl7pPr marL="2743086" algn="l" defTabSz="914362" rtl="0" eaLnBrk="1" latinLnBrk="0" hangingPunct="1">
              <a:defRPr sz="1800" kern="1200">
                <a:solidFill>
                  <a:schemeClr val="tx1"/>
                </a:solidFill>
                <a:latin typeface="+mn-lt"/>
                <a:ea typeface="+mn-ea"/>
                <a:cs typeface="+mn-cs"/>
              </a:defRPr>
            </a:lvl7pPr>
            <a:lvl8pPr marL="3200266" algn="l" defTabSz="914362" rtl="0" eaLnBrk="1" latinLnBrk="0" hangingPunct="1">
              <a:defRPr sz="1800" kern="1200">
                <a:solidFill>
                  <a:schemeClr val="tx1"/>
                </a:solidFill>
                <a:latin typeface="+mn-lt"/>
                <a:ea typeface="+mn-ea"/>
                <a:cs typeface="+mn-cs"/>
              </a:defRPr>
            </a:lvl8pPr>
            <a:lvl9pPr marL="3657448" algn="l" defTabSz="914362" rtl="0" eaLnBrk="1" latinLnBrk="0" hangingPunct="1">
              <a:defRPr sz="1800" kern="1200">
                <a:solidFill>
                  <a:schemeClr val="tx1"/>
                </a:solidFill>
                <a:latin typeface="+mn-lt"/>
                <a:ea typeface="+mn-ea"/>
                <a:cs typeface="+mn-cs"/>
              </a:defRPr>
            </a:lvl9pPr>
          </a:lstStyle>
          <a:p>
            <a:r>
              <a:rPr lang="en-IN" sz="2000" b="1" dirty="0">
                <a:solidFill>
                  <a:schemeClr val="accent5"/>
                </a:solidFill>
                <a:cs typeface="Arial" pitchFamily="34" charset="0"/>
              </a:rPr>
              <a:t>EDUCATION LOANS</a:t>
            </a:r>
          </a:p>
        </p:txBody>
      </p:sp>
      <p:sp>
        <p:nvSpPr>
          <p:cNvPr id="32" name="TextBox 31">
            <a:extLst>
              <a:ext uri="{FF2B5EF4-FFF2-40B4-BE49-F238E27FC236}">
                <a16:creationId xmlns:a16="http://schemas.microsoft.com/office/drawing/2014/main" id="{8265B6AD-9258-843B-A170-AEB62AD8A169}"/>
              </a:ext>
            </a:extLst>
          </p:cNvPr>
          <p:cNvSpPr txBox="1"/>
          <p:nvPr/>
        </p:nvSpPr>
        <p:spPr>
          <a:xfrm>
            <a:off x="122191" y="1363462"/>
            <a:ext cx="2872880" cy="707886"/>
          </a:xfrm>
          <a:prstGeom prst="rect">
            <a:avLst/>
          </a:prstGeom>
          <a:noFill/>
        </p:spPr>
        <p:txBody>
          <a:bodyPr wrap="square" rtlCol="0" anchor="b">
            <a:spAutoFit/>
          </a:bodyPr>
          <a:lstStyle>
            <a:defPPr>
              <a:defRPr lang="en-US"/>
            </a:defPPr>
            <a:lvl1pPr marL="0" algn="l" defTabSz="914362" rtl="0" eaLnBrk="1" latinLnBrk="0" hangingPunct="1">
              <a:defRPr sz="1800" kern="1200">
                <a:solidFill>
                  <a:schemeClr val="tx1"/>
                </a:solidFill>
                <a:latin typeface="+mn-lt"/>
                <a:ea typeface="+mn-ea"/>
                <a:cs typeface="+mn-cs"/>
              </a:defRPr>
            </a:lvl1pPr>
            <a:lvl2pPr marL="457181" algn="l" defTabSz="914362" rtl="0" eaLnBrk="1" latinLnBrk="0" hangingPunct="1">
              <a:defRPr sz="1800" kern="1200">
                <a:solidFill>
                  <a:schemeClr val="tx1"/>
                </a:solidFill>
                <a:latin typeface="+mn-lt"/>
                <a:ea typeface="+mn-ea"/>
                <a:cs typeface="+mn-cs"/>
              </a:defRPr>
            </a:lvl2pPr>
            <a:lvl3pPr marL="914362" algn="l" defTabSz="914362" rtl="0" eaLnBrk="1" latinLnBrk="0" hangingPunct="1">
              <a:defRPr sz="1800" kern="1200">
                <a:solidFill>
                  <a:schemeClr val="tx1"/>
                </a:solidFill>
                <a:latin typeface="+mn-lt"/>
                <a:ea typeface="+mn-ea"/>
                <a:cs typeface="+mn-cs"/>
              </a:defRPr>
            </a:lvl3pPr>
            <a:lvl4pPr marL="1371543" algn="l" defTabSz="914362" rtl="0" eaLnBrk="1" latinLnBrk="0" hangingPunct="1">
              <a:defRPr sz="1800" kern="1200">
                <a:solidFill>
                  <a:schemeClr val="tx1"/>
                </a:solidFill>
                <a:latin typeface="+mn-lt"/>
                <a:ea typeface="+mn-ea"/>
                <a:cs typeface="+mn-cs"/>
              </a:defRPr>
            </a:lvl4pPr>
            <a:lvl5pPr marL="1828724" algn="l" defTabSz="914362" rtl="0" eaLnBrk="1" latinLnBrk="0" hangingPunct="1">
              <a:defRPr sz="1800" kern="1200">
                <a:solidFill>
                  <a:schemeClr val="tx1"/>
                </a:solidFill>
                <a:latin typeface="+mn-lt"/>
                <a:ea typeface="+mn-ea"/>
                <a:cs typeface="+mn-cs"/>
              </a:defRPr>
            </a:lvl5pPr>
            <a:lvl6pPr marL="2285905" algn="l" defTabSz="914362" rtl="0" eaLnBrk="1" latinLnBrk="0" hangingPunct="1">
              <a:defRPr sz="1800" kern="1200">
                <a:solidFill>
                  <a:schemeClr val="tx1"/>
                </a:solidFill>
                <a:latin typeface="+mn-lt"/>
                <a:ea typeface="+mn-ea"/>
                <a:cs typeface="+mn-cs"/>
              </a:defRPr>
            </a:lvl6pPr>
            <a:lvl7pPr marL="2743086" algn="l" defTabSz="914362" rtl="0" eaLnBrk="1" latinLnBrk="0" hangingPunct="1">
              <a:defRPr sz="1800" kern="1200">
                <a:solidFill>
                  <a:schemeClr val="tx1"/>
                </a:solidFill>
                <a:latin typeface="+mn-lt"/>
                <a:ea typeface="+mn-ea"/>
                <a:cs typeface="+mn-cs"/>
              </a:defRPr>
            </a:lvl7pPr>
            <a:lvl8pPr marL="3200266" algn="l" defTabSz="914362" rtl="0" eaLnBrk="1" latinLnBrk="0" hangingPunct="1">
              <a:defRPr sz="1800" kern="1200">
                <a:solidFill>
                  <a:schemeClr val="tx1"/>
                </a:solidFill>
                <a:latin typeface="+mn-lt"/>
                <a:ea typeface="+mn-ea"/>
                <a:cs typeface="+mn-cs"/>
              </a:defRPr>
            </a:lvl8pPr>
            <a:lvl9pPr marL="3657448" algn="l" defTabSz="914362" rtl="0" eaLnBrk="1" latinLnBrk="0" hangingPunct="1">
              <a:defRPr sz="1800" kern="1200">
                <a:solidFill>
                  <a:schemeClr val="tx1"/>
                </a:solidFill>
                <a:latin typeface="+mn-lt"/>
                <a:ea typeface="+mn-ea"/>
                <a:cs typeface="+mn-cs"/>
              </a:defRPr>
            </a:lvl9pPr>
          </a:lstStyle>
          <a:p>
            <a:pPr algn="r"/>
            <a:r>
              <a:rPr lang="en-IN" sz="2000" b="1" dirty="0">
                <a:solidFill>
                  <a:schemeClr val="bg1">
                    <a:lumMod val="50000"/>
                  </a:schemeClr>
                </a:solidFill>
                <a:cs typeface="Arial" pitchFamily="34" charset="0"/>
              </a:rPr>
              <a:t>HOME EQUITY LINE OF CREDIT</a:t>
            </a:r>
          </a:p>
        </p:txBody>
      </p:sp>
      <p:sp>
        <p:nvSpPr>
          <p:cNvPr id="47" name="Oval 46">
            <a:extLst>
              <a:ext uri="{FF2B5EF4-FFF2-40B4-BE49-F238E27FC236}">
                <a16:creationId xmlns:a16="http://schemas.microsoft.com/office/drawing/2014/main" id="{539E6FA1-FD07-43BC-8B8D-A64075FDE832}"/>
              </a:ext>
            </a:extLst>
          </p:cNvPr>
          <p:cNvSpPr/>
          <p:nvPr/>
        </p:nvSpPr>
        <p:spPr>
          <a:xfrm>
            <a:off x="7459781" y="3395123"/>
            <a:ext cx="892416" cy="892416"/>
          </a:xfrm>
          <a:prstGeom prst="ellipse">
            <a:avLst/>
          </a:prstGeom>
          <a:solidFill>
            <a:schemeClr val="bg1"/>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362" rtl="0" eaLnBrk="1" latinLnBrk="0" hangingPunct="1">
              <a:defRPr sz="1800" kern="1200">
                <a:solidFill>
                  <a:schemeClr val="tx1"/>
                </a:solidFill>
                <a:latin typeface="+mn-lt"/>
                <a:ea typeface="+mn-ea"/>
                <a:cs typeface="+mn-cs"/>
              </a:defRPr>
            </a:lvl1pPr>
            <a:lvl2pPr marL="457181" algn="l" defTabSz="914362" rtl="0" eaLnBrk="1" latinLnBrk="0" hangingPunct="1">
              <a:defRPr sz="1800" kern="1200">
                <a:solidFill>
                  <a:schemeClr val="tx1"/>
                </a:solidFill>
                <a:latin typeface="+mn-lt"/>
                <a:ea typeface="+mn-ea"/>
                <a:cs typeface="+mn-cs"/>
              </a:defRPr>
            </a:lvl2pPr>
            <a:lvl3pPr marL="914362" algn="l" defTabSz="914362" rtl="0" eaLnBrk="1" latinLnBrk="0" hangingPunct="1">
              <a:defRPr sz="1800" kern="1200">
                <a:solidFill>
                  <a:schemeClr val="tx1"/>
                </a:solidFill>
                <a:latin typeface="+mn-lt"/>
                <a:ea typeface="+mn-ea"/>
                <a:cs typeface="+mn-cs"/>
              </a:defRPr>
            </a:lvl3pPr>
            <a:lvl4pPr marL="1371543" algn="l" defTabSz="914362" rtl="0" eaLnBrk="1" latinLnBrk="0" hangingPunct="1">
              <a:defRPr sz="1800" kern="1200">
                <a:solidFill>
                  <a:schemeClr val="tx1"/>
                </a:solidFill>
                <a:latin typeface="+mn-lt"/>
                <a:ea typeface="+mn-ea"/>
                <a:cs typeface="+mn-cs"/>
              </a:defRPr>
            </a:lvl4pPr>
            <a:lvl5pPr marL="1828724" algn="l" defTabSz="914362" rtl="0" eaLnBrk="1" latinLnBrk="0" hangingPunct="1">
              <a:defRPr sz="1800" kern="1200">
                <a:solidFill>
                  <a:schemeClr val="tx1"/>
                </a:solidFill>
                <a:latin typeface="+mn-lt"/>
                <a:ea typeface="+mn-ea"/>
                <a:cs typeface="+mn-cs"/>
              </a:defRPr>
            </a:lvl5pPr>
            <a:lvl6pPr marL="2285905" algn="l" defTabSz="914362" rtl="0" eaLnBrk="1" latinLnBrk="0" hangingPunct="1">
              <a:defRPr sz="1800" kern="1200">
                <a:solidFill>
                  <a:schemeClr val="tx1"/>
                </a:solidFill>
                <a:latin typeface="+mn-lt"/>
                <a:ea typeface="+mn-ea"/>
                <a:cs typeface="+mn-cs"/>
              </a:defRPr>
            </a:lvl6pPr>
            <a:lvl7pPr marL="2743086" algn="l" defTabSz="914362" rtl="0" eaLnBrk="1" latinLnBrk="0" hangingPunct="1">
              <a:defRPr sz="1800" kern="1200">
                <a:solidFill>
                  <a:schemeClr val="tx1"/>
                </a:solidFill>
                <a:latin typeface="+mn-lt"/>
                <a:ea typeface="+mn-ea"/>
                <a:cs typeface="+mn-cs"/>
              </a:defRPr>
            </a:lvl7pPr>
            <a:lvl8pPr marL="3200266" algn="l" defTabSz="914362" rtl="0" eaLnBrk="1" latinLnBrk="0" hangingPunct="1">
              <a:defRPr sz="1800" kern="1200">
                <a:solidFill>
                  <a:schemeClr val="tx1"/>
                </a:solidFill>
                <a:latin typeface="+mn-lt"/>
                <a:ea typeface="+mn-ea"/>
                <a:cs typeface="+mn-cs"/>
              </a:defRPr>
            </a:lvl8pPr>
            <a:lvl9pPr marL="3657448" algn="l" defTabSz="914362" rtl="0" eaLnBrk="1" latinLnBrk="0" hangingPunct="1">
              <a:defRPr sz="1800" kern="1200">
                <a:solidFill>
                  <a:schemeClr val="tx1"/>
                </a:solidFill>
                <a:latin typeface="+mn-lt"/>
                <a:ea typeface="+mn-ea"/>
                <a:cs typeface="+mn-cs"/>
              </a:defRPr>
            </a:lvl9pPr>
          </a:lstStyle>
          <a:p>
            <a:pPr algn="ctr"/>
            <a:endParaRPr lang="en-IN"/>
          </a:p>
        </p:txBody>
      </p:sp>
      <p:cxnSp>
        <p:nvCxnSpPr>
          <p:cNvPr id="48" name="Straight Connector 47">
            <a:extLst>
              <a:ext uri="{FF2B5EF4-FFF2-40B4-BE49-F238E27FC236}">
                <a16:creationId xmlns:a16="http://schemas.microsoft.com/office/drawing/2014/main" id="{1E80EAD3-A973-000D-7733-882CDDE8506C}"/>
              </a:ext>
            </a:extLst>
          </p:cNvPr>
          <p:cNvCxnSpPr/>
          <p:nvPr/>
        </p:nvCxnSpPr>
        <p:spPr>
          <a:xfrm>
            <a:off x="7905989" y="4287539"/>
            <a:ext cx="0" cy="550544"/>
          </a:xfrm>
          <a:prstGeom prst="line">
            <a:avLst/>
          </a:prstGeom>
          <a:ln w="28575">
            <a:solidFill>
              <a:schemeClr val="accent2"/>
            </a:solidFill>
            <a:tailEnd type="oval" w="med" len="med"/>
          </a:ln>
        </p:spPr>
        <p:style>
          <a:lnRef idx="1">
            <a:schemeClr val="accent1"/>
          </a:lnRef>
          <a:fillRef idx="0">
            <a:schemeClr val="accent1"/>
          </a:fillRef>
          <a:effectRef idx="0">
            <a:schemeClr val="accent1"/>
          </a:effectRef>
          <a:fontRef idx="minor">
            <a:schemeClr val="tx1"/>
          </a:fontRef>
        </p:style>
      </p:cxnSp>
      <p:sp>
        <p:nvSpPr>
          <p:cNvPr id="75" name="Oval 74">
            <a:extLst>
              <a:ext uri="{FF2B5EF4-FFF2-40B4-BE49-F238E27FC236}">
                <a16:creationId xmlns:a16="http://schemas.microsoft.com/office/drawing/2014/main" id="{6EAC9C90-568B-87A3-E46A-9FCC92E1CF09}"/>
              </a:ext>
            </a:extLst>
          </p:cNvPr>
          <p:cNvSpPr/>
          <p:nvPr/>
        </p:nvSpPr>
        <p:spPr>
          <a:xfrm>
            <a:off x="3112077" y="1271197"/>
            <a:ext cx="892416" cy="892416"/>
          </a:xfrm>
          <a:prstGeom prst="ellipse">
            <a:avLst/>
          </a:prstGeom>
          <a:solidFill>
            <a:schemeClr val="bg1"/>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362" rtl="0" eaLnBrk="1" latinLnBrk="0" hangingPunct="1">
              <a:defRPr sz="1800" kern="1200">
                <a:solidFill>
                  <a:schemeClr val="tx1"/>
                </a:solidFill>
                <a:latin typeface="+mn-lt"/>
                <a:ea typeface="+mn-ea"/>
                <a:cs typeface="+mn-cs"/>
              </a:defRPr>
            </a:lvl1pPr>
            <a:lvl2pPr marL="457181" algn="l" defTabSz="914362" rtl="0" eaLnBrk="1" latinLnBrk="0" hangingPunct="1">
              <a:defRPr sz="1800" kern="1200">
                <a:solidFill>
                  <a:schemeClr val="tx1"/>
                </a:solidFill>
                <a:latin typeface="+mn-lt"/>
                <a:ea typeface="+mn-ea"/>
                <a:cs typeface="+mn-cs"/>
              </a:defRPr>
            </a:lvl2pPr>
            <a:lvl3pPr marL="914362" algn="l" defTabSz="914362" rtl="0" eaLnBrk="1" latinLnBrk="0" hangingPunct="1">
              <a:defRPr sz="1800" kern="1200">
                <a:solidFill>
                  <a:schemeClr val="tx1"/>
                </a:solidFill>
                <a:latin typeface="+mn-lt"/>
                <a:ea typeface="+mn-ea"/>
                <a:cs typeface="+mn-cs"/>
              </a:defRPr>
            </a:lvl3pPr>
            <a:lvl4pPr marL="1371543" algn="l" defTabSz="914362" rtl="0" eaLnBrk="1" latinLnBrk="0" hangingPunct="1">
              <a:defRPr sz="1800" kern="1200">
                <a:solidFill>
                  <a:schemeClr val="tx1"/>
                </a:solidFill>
                <a:latin typeface="+mn-lt"/>
                <a:ea typeface="+mn-ea"/>
                <a:cs typeface="+mn-cs"/>
              </a:defRPr>
            </a:lvl4pPr>
            <a:lvl5pPr marL="1828724" algn="l" defTabSz="914362" rtl="0" eaLnBrk="1" latinLnBrk="0" hangingPunct="1">
              <a:defRPr sz="1800" kern="1200">
                <a:solidFill>
                  <a:schemeClr val="tx1"/>
                </a:solidFill>
                <a:latin typeface="+mn-lt"/>
                <a:ea typeface="+mn-ea"/>
                <a:cs typeface="+mn-cs"/>
              </a:defRPr>
            </a:lvl5pPr>
            <a:lvl6pPr marL="2285905" algn="l" defTabSz="914362" rtl="0" eaLnBrk="1" latinLnBrk="0" hangingPunct="1">
              <a:defRPr sz="1800" kern="1200">
                <a:solidFill>
                  <a:schemeClr val="tx1"/>
                </a:solidFill>
                <a:latin typeface="+mn-lt"/>
                <a:ea typeface="+mn-ea"/>
                <a:cs typeface="+mn-cs"/>
              </a:defRPr>
            </a:lvl6pPr>
            <a:lvl7pPr marL="2743086" algn="l" defTabSz="914362" rtl="0" eaLnBrk="1" latinLnBrk="0" hangingPunct="1">
              <a:defRPr sz="1800" kern="1200">
                <a:solidFill>
                  <a:schemeClr val="tx1"/>
                </a:solidFill>
                <a:latin typeface="+mn-lt"/>
                <a:ea typeface="+mn-ea"/>
                <a:cs typeface="+mn-cs"/>
              </a:defRPr>
            </a:lvl7pPr>
            <a:lvl8pPr marL="3200266" algn="l" defTabSz="914362" rtl="0" eaLnBrk="1" latinLnBrk="0" hangingPunct="1">
              <a:defRPr sz="1800" kern="1200">
                <a:solidFill>
                  <a:schemeClr val="tx1"/>
                </a:solidFill>
                <a:latin typeface="+mn-lt"/>
                <a:ea typeface="+mn-ea"/>
                <a:cs typeface="+mn-cs"/>
              </a:defRPr>
            </a:lvl8pPr>
            <a:lvl9pPr marL="3657448" algn="l" defTabSz="914362" rtl="0" eaLnBrk="1" latinLnBrk="0" hangingPunct="1">
              <a:defRPr sz="1800" kern="1200">
                <a:solidFill>
                  <a:schemeClr val="tx1"/>
                </a:solidFill>
                <a:latin typeface="+mn-lt"/>
                <a:ea typeface="+mn-ea"/>
                <a:cs typeface="+mn-cs"/>
              </a:defRPr>
            </a:lvl9pPr>
          </a:lstStyle>
          <a:p>
            <a:pPr algn="ctr"/>
            <a:endParaRPr lang="en-IN"/>
          </a:p>
        </p:txBody>
      </p:sp>
      <p:pic>
        <p:nvPicPr>
          <p:cNvPr id="77" name="Graphic 76" descr="Roller Paint Tool with solid fill">
            <a:extLst>
              <a:ext uri="{FF2B5EF4-FFF2-40B4-BE49-F238E27FC236}">
                <a16:creationId xmlns:a16="http://schemas.microsoft.com/office/drawing/2014/main" id="{46EE0550-C984-6C35-DB0E-EC4548EA0B42}"/>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3332256" y="1478673"/>
            <a:ext cx="496447" cy="496447"/>
          </a:xfrm>
          <a:prstGeom prst="rect">
            <a:avLst/>
          </a:prstGeom>
        </p:spPr>
      </p:pic>
      <p:pic>
        <p:nvPicPr>
          <p:cNvPr id="79" name="Graphic 78" descr="Books with solid fill">
            <a:extLst>
              <a:ext uri="{FF2B5EF4-FFF2-40B4-BE49-F238E27FC236}">
                <a16:creationId xmlns:a16="http://schemas.microsoft.com/office/drawing/2014/main" id="{069AFAD7-18D1-BD20-AFE4-A640EEB4C197}"/>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4778372" y="1845123"/>
            <a:ext cx="565981" cy="565981"/>
          </a:xfrm>
          <a:prstGeom prst="rect">
            <a:avLst/>
          </a:prstGeom>
        </p:spPr>
      </p:pic>
      <p:pic>
        <p:nvPicPr>
          <p:cNvPr id="81" name="Graphic 80" descr="Lightbulb with solid fill">
            <a:extLst>
              <a:ext uri="{FF2B5EF4-FFF2-40B4-BE49-F238E27FC236}">
                <a16:creationId xmlns:a16="http://schemas.microsoft.com/office/drawing/2014/main" id="{C5DFAD57-D2E7-40C5-94B2-C12FC1612C71}"/>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3913532" y="2777482"/>
            <a:ext cx="577351" cy="577351"/>
          </a:xfrm>
          <a:prstGeom prst="rect">
            <a:avLst/>
          </a:prstGeom>
        </p:spPr>
      </p:pic>
      <p:pic>
        <p:nvPicPr>
          <p:cNvPr id="87" name="Graphic 86" descr="Home with solid fill">
            <a:extLst>
              <a:ext uri="{FF2B5EF4-FFF2-40B4-BE49-F238E27FC236}">
                <a16:creationId xmlns:a16="http://schemas.microsoft.com/office/drawing/2014/main" id="{EAE8BB9D-2736-A3AC-8B0E-601FB39E07F0}"/>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6356574" y="3230151"/>
            <a:ext cx="584515" cy="584515"/>
          </a:xfrm>
          <a:prstGeom prst="rect">
            <a:avLst/>
          </a:prstGeom>
        </p:spPr>
      </p:pic>
      <p:pic>
        <p:nvPicPr>
          <p:cNvPr id="93" name="Graphic 92" descr="Car with solid fill">
            <a:extLst>
              <a:ext uri="{FF2B5EF4-FFF2-40B4-BE49-F238E27FC236}">
                <a16:creationId xmlns:a16="http://schemas.microsoft.com/office/drawing/2014/main" id="{E5DA476F-DB0B-F89E-D099-678C01F8F968}"/>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7609001" y="3532655"/>
            <a:ext cx="607730" cy="607730"/>
          </a:xfrm>
          <a:prstGeom prst="rect">
            <a:avLst/>
          </a:prstGeom>
        </p:spPr>
      </p:pic>
      <p:pic>
        <p:nvPicPr>
          <p:cNvPr id="95" name="Graphic 94" descr="Credit card with solid fill">
            <a:extLst>
              <a:ext uri="{FF2B5EF4-FFF2-40B4-BE49-F238E27FC236}">
                <a16:creationId xmlns:a16="http://schemas.microsoft.com/office/drawing/2014/main" id="{3D47F824-DB99-112E-8B86-0F2974EF9643}"/>
              </a:ext>
            </a:extLst>
          </p:cNvPr>
          <p:cNvPicPr>
            <a:picLocks noChangeAspect="1"/>
          </p:cNvPicPr>
          <p:nvPr/>
        </p:nvPicPr>
        <p:blipFill>
          <a:blip r:embed="rId13">
            <a:extLst>
              <a:ext uri="{96DAC541-7B7A-43D3-8B79-37D633B846F1}">
                <asvg:svgBlip xmlns:asvg="http://schemas.microsoft.com/office/drawing/2016/SVG/main" r:embed="rId14"/>
              </a:ext>
            </a:extLst>
          </a:blip>
          <a:stretch>
            <a:fillRect/>
          </a:stretch>
        </p:blipFill>
        <p:spPr>
          <a:xfrm>
            <a:off x="8363506" y="5097542"/>
            <a:ext cx="570176" cy="570176"/>
          </a:xfrm>
          <a:prstGeom prst="rect">
            <a:avLst/>
          </a:prstGeom>
        </p:spPr>
      </p:pic>
    </p:spTree>
    <p:extLst>
      <p:ext uri="{BB962C8B-B14F-4D97-AF65-F5344CB8AC3E}">
        <p14:creationId xmlns:p14="http://schemas.microsoft.com/office/powerpoint/2010/main" val="426045315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050"/>
          <p:cNvSpPr>
            <a:spLocks noGrp="1" noChangeArrowheads="1"/>
          </p:cNvSpPr>
          <p:nvPr>
            <p:ph type="title"/>
          </p:nvPr>
        </p:nvSpPr>
        <p:spPr/>
        <p:txBody>
          <a:bodyPr>
            <a:noAutofit/>
          </a:bodyPr>
          <a:lstStyle/>
          <a:p>
            <a:pPr eaLnBrk="1" hangingPunct="1"/>
            <a:r>
              <a:rPr lang="en-US" dirty="0"/>
              <a:t>The 5 C’s of Credit</a:t>
            </a:r>
          </a:p>
        </p:txBody>
      </p:sp>
      <p:sp>
        <p:nvSpPr>
          <p:cNvPr id="2" name="Freeform 11">
            <a:extLst>
              <a:ext uri="{FF2B5EF4-FFF2-40B4-BE49-F238E27FC236}">
                <a16:creationId xmlns:a16="http://schemas.microsoft.com/office/drawing/2014/main" id="{188976F2-3742-F828-1BE3-5EA41B1020E5}"/>
              </a:ext>
            </a:extLst>
          </p:cNvPr>
          <p:cNvSpPr>
            <a:spLocks/>
          </p:cNvSpPr>
          <p:nvPr/>
        </p:nvSpPr>
        <p:spPr bwMode="auto">
          <a:xfrm>
            <a:off x="3095263" y="1452783"/>
            <a:ext cx="6039959" cy="777810"/>
          </a:xfrm>
          <a:custGeom>
            <a:avLst/>
            <a:gdLst>
              <a:gd name="T0" fmla="*/ 3636 w 3636"/>
              <a:gd name="T1" fmla="*/ 206 h 286"/>
              <a:gd name="T2" fmla="*/ 3556 w 3636"/>
              <a:gd name="T3" fmla="*/ 286 h 286"/>
              <a:gd name="T4" fmla="*/ 80 w 3636"/>
              <a:gd name="T5" fmla="*/ 286 h 286"/>
              <a:gd name="T6" fmla="*/ 0 w 3636"/>
              <a:gd name="T7" fmla="*/ 206 h 286"/>
              <a:gd name="T8" fmla="*/ 0 w 3636"/>
              <a:gd name="T9" fmla="*/ 80 h 286"/>
              <a:gd name="T10" fmla="*/ 80 w 3636"/>
              <a:gd name="T11" fmla="*/ 0 h 286"/>
              <a:gd name="T12" fmla="*/ 3556 w 3636"/>
              <a:gd name="T13" fmla="*/ 0 h 286"/>
              <a:gd name="T14" fmla="*/ 3636 w 3636"/>
              <a:gd name="T15" fmla="*/ 80 h 286"/>
              <a:gd name="T16" fmla="*/ 3636 w 3636"/>
              <a:gd name="T17" fmla="*/ 206 h 2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636" h="286">
                <a:moveTo>
                  <a:pt x="3636" y="206"/>
                </a:moveTo>
                <a:cubicBezTo>
                  <a:pt x="3636" y="250"/>
                  <a:pt x="3600" y="286"/>
                  <a:pt x="3556" y="286"/>
                </a:cubicBezTo>
                <a:cubicBezTo>
                  <a:pt x="80" y="286"/>
                  <a:pt x="80" y="286"/>
                  <a:pt x="80" y="286"/>
                </a:cubicBezTo>
                <a:cubicBezTo>
                  <a:pt x="35" y="286"/>
                  <a:pt x="0" y="250"/>
                  <a:pt x="0" y="206"/>
                </a:cubicBezTo>
                <a:cubicBezTo>
                  <a:pt x="0" y="80"/>
                  <a:pt x="0" y="80"/>
                  <a:pt x="0" y="80"/>
                </a:cubicBezTo>
                <a:cubicBezTo>
                  <a:pt x="0" y="36"/>
                  <a:pt x="35" y="0"/>
                  <a:pt x="80" y="0"/>
                </a:cubicBezTo>
                <a:cubicBezTo>
                  <a:pt x="3556" y="0"/>
                  <a:pt x="3556" y="0"/>
                  <a:pt x="3556" y="0"/>
                </a:cubicBezTo>
                <a:cubicBezTo>
                  <a:pt x="3600" y="0"/>
                  <a:pt x="3636" y="36"/>
                  <a:pt x="3636" y="80"/>
                </a:cubicBezTo>
                <a:lnTo>
                  <a:pt x="3636" y="206"/>
                </a:lnTo>
                <a:close/>
              </a:path>
            </a:pathLst>
          </a:custGeom>
          <a:gradFill>
            <a:gsLst>
              <a:gs pos="0">
                <a:schemeClr val="accent4"/>
              </a:gs>
              <a:gs pos="100000">
                <a:srgbClr val="2B7A8B"/>
              </a:gs>
              <a:gs pos="47000">
                <a:srgbClr val="389FB6"/>
              </a:gs>
              <a:gs pos="34000">
                <a:schemeClr val="accent4">
                  <a:lumMod val="75000"/>
                </a:schemeClr>
              </a:gs>
            </a:gsLst>
            <a:lin ang="10800000" scaled="0"/>
          </a:gradFill>
          <a:ln>
            <a:noFill/>
          </a:ln>
        </p:spPr>
        <p:txBody>
          <a:bodyPr vert="horz" wrap="square" lIns="91440" tIns="45720" rIns="91440" bIns="45720" numCol="1" anchor="t" anchorCtr="0" compatLnSpc="1">
            <a:prstTxWarp prst="textNoShape">
              <a:avLst/>
            </a:prstTxWarp>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a:ln>
                <a:noFill/>
              </a:ln>
              <a:solidFill>
                <a:srgbClr val="294C59"/>
              </a:solidFill>
              <a:effectLst/>
              <a:uLnTx/>
              <a:uFillTx/>
              <a:latin typeface="Lato"/>
              <a:ea typeface="+mn-ea"/>
              <a:cs typeface="+mn-cs"/>
            </a:endParaRPr>
          </a:p>
        </p:txBody>
      </p:sp>
      <p:sp>
        <p:nvSpPr>
          <p:cNvPr id="11" name="Rectangle 10">
            <a:extLst>
              <a:ext uri="{FF2B5EF4-FFF2-40B4-BE49-F238E27FC236}">
                <a16:creationId xmlns:a16="http://schemas.microsoft.com/office/drawing/2014/main" id="{52A3BD76-BC7B-6B3C-3BCD-DAB1FD913087}"/>
              </a:ext>
            </a:extLst>
          </p:cNvPr>
          <p:cNvSpPr/>
          <p:nvPr/>
        </p:nvSpPr>
        <p:spPr>
          <a:xfrm>
            <a:off x="3690367" y="1599943"/>
            <a:ext cx="4914962" cy="461665"/>
          </a:xfrm>
          <a:prstGeom prst="rect">
            <a:avLst/>
          </a:prstGeom>
        </p:spPr>
        <p:txBody>
          <a:bodyPr wrap="square" lIns="0" rIns="0" anchor="ctr">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en-US" sz="2400" i="0" u="none" strike="noStrike" kern="1200" cap="none" spc="0" normalizeH="0" baseline="0" noProof="0" dirty="0">
                <a:ln>
                  <a:noFill/>
                </a:ln>
                <a:solidFill>
                  <a:schemeClr val="bg1"/>
                </a:solidFill>
                <a:effectLst/>
                <a:uLnTx/>
                <a:uFillTx/>
                <a:latin typeface="Lato Black" panose="020F0502020204030203" pitchFamily="34" charset="0"/>
                <a:ea typeface="Lato Black" panose="020F0502020204030203" pitchFamily="34" charset="0"/>
                <a:cs typeface="Lato Black" panose="020F0502020204030203" pitchFamily="34" charset="0"/>
              </a:rPr>
              <a:t>Character</a:t>
            </a:r>
            <a:endParaRPr kumimoji="0" lang="en-IN" sz="2400" i="0" u="none" strike="noStrike" kern="1200" cap="none" spc="0" normalizeH="0" baseline="0" noProof="0" dirty="0">
              <a:ln>
                <a:noFill/>
              </a:ln>
              <a:solidFill>
                <a:schemeClr val="bg1"/>
              </a:solidFill>
              <a:effectLst/>
              <a:uLnTx/>
              <a:uFillTx/>
              <a:latin typeface="Lato Black" panose="020F0502020204030203" pitchFamily="34" charset="0"/>
              <a:ea typeface="Lato Black" panose="020F0502020204030203" pitchFamily="34" charset="0"/>
              <a:cs typeface="Lato Black" panose="020F0502020204030203" pitchFamily="34" charset="0"/>
            </a:endParaRPr>
          </a:p>
        </p:txBody>
      </p:sp>
      <p:sp>
        <p:nvSpPr>
          <p:cNvPr id="4" name="Freeform 9">
            <a:extLst>
              <a:ext uri="{FF2B5EF4-FFF2-40B4-BE49-F238E27FC236}">
                <a16:creationId xmlns:a16="http://schemas.microsoft.com/office/drawing/2014/main" id="{C514F267-47FD-C16F-F55A-E98E4CFB0704}"/>
              </a:ext>
            </a:extLst>
          </p:cNvPr>
          <p:cNvSpPr>
            <a:spLocks/>
          </p:cNvSpPr>
          <p:nvPr/>
        </p:nvSpPr>
        <p:spPr bwMode="auto">
          <a:xfrm>
            <a:off x="3073915" y="2315796"/>
            <a:ext cx="6061307" cy="772543"/>
          </a:xfrm>
          <a:custGeom>
            <a:avLst/>
            <a:gdLst>
              <a:gd name="T0" fmla="*/ 3636 w 3636"/>
              <a:gd name="T1" fmla="*/ 205 h 285"/>
              <a:gd name="T2" fmla="*/ 3556 w 3636"/>
              <a:gd name="T3" fmla="*/ 285 h 285"/>
              <a:gd name="T4" fmla="*/ 80 w 3636"/>
              <a:gd name="T5" fmla="*/ 285 h 285"/>
              <a:gd name="T6" fmla="*/ 0 w 3636"/>
              <a:gd name="T7" fmla="*/ 205 h 285"/>
              <a:gd name="T8" fmla="*/ 0 w 3636"/>
              <a:gd name="T9" fmla="*/ 80 h 285"/>
              <a:gd name="T10" fmla="*/ 80 w 3636"/>
              <a:gd name="T11" fmla="*/ 0 h 285"/>
              <a:gd name="T12" fmla="*/ 3556 w 3636"/>
              <a:gd name="T13" fmla="*/ 0 h 285"/>
              <a:gd name="T14" fmla="*/ 3636 w 3636"/>
              <a:gd name="T15" fmla="*/ 80 h 285"/>
              <a:gd name="T16" fmla="*/ 3636 w 3636"/>
              <a:gd name="T17" fmla="*/ 205 h 2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636" h="285">
                <a:moveTo>
                  <a:pt x="3636" y="205"/>
                </a:moveTo>
                <a:cubicBezTo>
                  <a:pt x="3636" y="250"/>
                  <a:pt x="3600" y="285"/>
                  <a:pt x="3556" y="285"/>
                </a:cubicBezTo>
                <a:cubicBezTo>
                  <a:pt x="80" y="285"/>
                  <a:pt x="80" y="285"/>
                  <a:pt x="80" y="285"/>
                </a:cubicBezTo>
                <a:cubicBezTo>
                  <a:pt x="35" y="285"/>
                  <a:pt x="0" y="250"/>
                  <a:pt x="0" y="205"/>
                </a:cubicBezTo>
                <a:cubicBezTo>
                  <a:pt x="0" y="80"/>
                  <a:pt x="0" y="80"/>
                  <a:pt x="0" y="80"/>
                </a:cubicBezTo>
                <a:cubicBezTo>
                  <a:pt x="0" y="36"/>
                  <a:pt x="35" y="0"/>
                  <a:pt x="80" y="0"/>
                </a:cubicBezTo>
                <a:cubicBezTo>
                  <a:pt x="3556" y="0"/>
                  <a:pt x="3556" y="0"/>
                  <a:pt x="3556" y="0"/>
                </a:cubicBezTo>
                <a:cubicBezTo>
                  <a:pt x="3600" y="0"/>
                  <a:pt x="3636" y="36"/>
                  <a:pt x="3636" y="80"/>
                </a:cubicBezTo>
                <a:lnTo>
                  <a:pt x="3636" y="205"/>
                </a:lnTo>
                <a:close/>
              </a:path>
            </a:pathLst>
          </a:custGeom>
          <a:gradFill>
            <a:gsLst>
              <a:gs pos="44400">
                <a:srgbClr val="1E7A60"/>
              </a:gs>
              <a:gs pos="0">
                <a:schemeClr val="accent2"/>
              </a:gs>
              <a:gs pos="100000">
                <a:schemeClr val="accent2">
                  <a:lumMod val="50000"/>
                </a:schemeClr>
              </a:gs>
            </a:gsLst>
            <a:lin ang="10800000" scaled="1"/>
          </a:gra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a:ln>
                <a:noFill/>
              </a:ln>
              <a:solidFill>
                <a:srgbClr val="294C59"/>
              </a:solidFill>
              <a:effectLst/>
              <a:uLnTx/>
              <a:uFillTx/>
              <a:latin typeface="Lato"/>
              <a:ea typeface="+mn-ea"/>
              <a:cs typeface="+mn-cs"/>
            </a:endParaRPr>
          </a:p>
        </p:txBody>
      </p:sp>
      <p:sp>
        <p:nvSpPr>
          <p:cNvPr id="12" name="Rectangle 11">
            <a:extLst>
              <a:ext uri="{FF2B5EF4-FFF2-40B4-BE49-F238E27FC236}">
                <a16:creationId xmlns:a16="http://schemas.microsoft.com/office/drawing/2014/main" id="{A9FE8767-09D1-C42F-0A5A-21F0B33923B9}"/>
              </a:ext>
            </a:extLst>
          </p:cNvPr>
          <p:cNvSpPr/>
          <p:nvPr/>
        </p:nvSpPr>
        <p:spPr>
          <a:xfrm>
            <a:off x="3690367" y="2457214"/>
            <a:ext cx="4914962" cy="461665"/>
          </a:xfrm>
          <a:prstGeom prst="rect">
            <a:avLst/>
          </a:prstGeom>
        </p:spPr>
        <p:txBody>
          <a:bodyPr wrap="square" lIns="0" rIns="0" anchor="ctr">
            <a:spAutoFit/>
          </a:bodyPr>
          <a:lstStyle/>
          <a:p>
            <a:pPr>
              <a:defRPr/>
            </a:pPr>
            <a:r>
              <a:rPr lang="en-IN" sz="2400" dirty="0">
                <a:solidFill>
                  <a:schemeClr val="bg1"/>
                </a:solidFill>
                <a:latin typeface="Lato Black" panose="020F0502020204030203" pitchFamily="34" charset="0"/>
              </a:rPr>
              <a:t>Capacity</a:t>
            </a:r>
          </a:p>
        </p:txBody>
      </p:sp>
      <p:sp>
        <p:nvSpPr>
          <p:cNvPr id="6" name="Freeform 7">
            <a:extLst>
              <a:ext uri="{FF2B5EF4-FFF2-40B4-BE49-F238E27FC236}">
                <a16:creationId xmlns:a16="http://schemas.microsoft.com/office/drawing/2014/main" id="{80A030AF-3562-8FC1-74CB-B6728674404F}"/>
              </a:ext>
            </a:extLst>
          </p:cNvPr>
          <p:cNvSpPr>
            <a:spLocks/>
          </p:cNvSpPr>
          <p:nvPr/>
        </p:nvSpPr>
        <p:spPr bwMode="auto">
          <a:xfrm>
            <a:off x="3073915" y="3209518"/>
            <a:ext cx="6070085" cy="772543"/>
          </a:xfrm>
          <a:custGeom>
            <a:avLst/>
            <a:gdLst>
              <a:gd name="T0" fmla="*/ 3636 w 3636"/>
              <a:gd name="T1" fmla="*/ 205 h 285"/>
              <a:gd name="T2" fmla="*/ 3556 w 3636"/>
              <a:gd name="T3" fmla="*/ 285 h 285"/>
              <a:gd name="T4" fmla="*/ 80 w 3636"/>
              <a:gd name="T5" fmla="*/ 285 h 285"/>
              <a:gd name="T6" fmla="*/ 0 w 3636"/>
              <a:gd name="T7" fmla="*/ 205 h 285"/>
              <a:gd name="T8" fmla="*/ 0 w 3636"/>
              <a:gd name="T9" fmla="*/ 80 h 285"/>
              <a:gd name="T10" fmla="*/ 80 w 3636"/>
              <a:gd name="T11" fmla="*/ 0 h 285"/>
              <a:gd name="T12" fmla="*/ 3556 w 3636"/>
              <a:gd name="T13" fmla="*/ 0 h 285"/>
              <a:gd name="T14" fmla="*/ 3636 w 3636"/>
              <a:gd name="T15" fmla="*/ 80 h 285"/>
              <a:gd name="T16" fmla="*/ 3636 w 3636"/>
              <a:gd name="T17" fmla="*/ 205 h 2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636" h="285">
                <a:moveTo>
                  <a:pt x="3636" y="205"/>
                </a:moveTo>
                <a:cubicBezTo>
                  <a:pt x="3636" y="249"/>
                  <a:pt x="3600" y="285"/>
                  <a:pt x="3556" y="285"/>
                </a:cubicBezTo>
                <a:cubicBezTo>
                  <a:pt x="80" y="285"/>
                  <a:pt x="80" y="285"/>
                  <a:pt x="80" y="285"/>
                </a:cubicBezTo>
                <a:cubicBezTo>
                  <a:pt x="35" y="285"/>
                  <a:pt x="0" y="249"/>
                  <a:pt x="0" y="205"/>
                </a:cubicBezTo>
                <a:cubicBezTo>
                  <a:pt x="0" y="80"/>
                  <a:pt x="0" y="80"/>
                  <a:pt x="0" y="80"/>
                </a:cubicBezTo>
                <a:cubicBezTo>
                  <a:pt x="0" y="35"/>
                  <a:pt x="35" y="0"/>
                  <a:pt x="80" y="0"/>
                </a:cubicBezTo>
                <a:cubicBezTo>
                  <a:pt x="3556" y="0"/>
                  <a:pt x="3556" y="0"/>
                  <a:pt x="3556" y="0"/>
                </a:cubicBezTo>
                <a:cubicBezTo>
                  <a:pt x="3600" y="0"/>
                  <a:pt x="3636" y="35"/>
                  <a:pt x="3636" y="80"/>
                </a:cubicBezTo>
                <a:lnTo>
                  <a:pt x="3636" y="205"/>
                </a:lnTo>
                <a:close/>
              </a:path>
            </a:pathLst>
          </a:custGeom>
          <a:gradFill>
            <a:gsLst>
              <a:gs pos="33000">
                <a:schemeClr val="accent3"/>
              </a:gs>
              <a:gs pos="100000">
                <a:schemeClr val="accent3">
                  <a:lumMod val="50000"/>
                </a:schemeClr>
              </a:gs>
            </a:gsLst>
            <a:lin ang="10800000" scaled="1"/>
          </a:gra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a:ln>
                <a:noFill/>
              </a:ln>
              <a:solidFill>
                <a:srgbClr val="294C59"/>
              </a:solidFill>
              <a:effectLst/>
              <a:uLnTx/>
              <a:uFillTx/>
              <a:latin typeface="Lato"/>
              <a:ea typeface="+mn-ea"/>
              <a:cs typeface="+mn-cs"/>
            </a:endParaRPr>
          </a:p>
        </p:txBody>
      </p:sp>
      <p:sp>
        <p:nvSpPr>
          <p:cNvPr id="13" name="Rectangle 12">
            <a:extLst>
              <a:ext uri="{FF2B5EF4-FFF2-40B4-BE49-F238E27FC236}">
                <a16:creationId xmlns:a16="http://schemas.microsoft.com/office/drawing/2014/main" id="{7C3F25A6-239D-7ECE-E128-94FC40EA2F71}"/>
              </a:ext>
            </a:extLst>
          </p:cNvPr>
          <p:cNvSpPr/>
          <p:nvPr/>
        </p:nvSpPr>
        <p:spPr>
          <a:xfrm>
            <a:off x="3690367" y="3384926"/>
            <a:ext cx="4993030" cy="424732"/>
          </a:xfrm>
          <a:prstGeom prst="rect">
            <a:avLst/>
          </a:prstGeom>
        </p:spPr>
        <p:txBody>
          <a:bodyPr wrap="square" lIns="0" rIns="0" anchor="ctr">
            <a:spAutoFit/>
          </a:bodyPr>
          <a:lstStyle/>
          <a:p>
            <a:pPr marR="0" lvl="0" indent="0" fontAlgn="auto">
              <a:lnSpc>
                <a:spcPct val="90000"/>
              </a:lnSpc>
              <a:spcBef>
                <a:spcPts val="0"/>
              </a:spcBef>
              <a:spcAft>
                <a:spcPts val="0"/>
              </a:spcAft>
              <a:buClrTx/>
              <a:buSzTx/>
              <a:buFontTx/>
              <a:buNone/>
              <a:tabLst/>
              <a:defRPr/>
            </a:pPr>
            <a:r>
              <a:rPr lang="en-US" sz="2400" dirty="0">
                <a:solidFill>
                  <a:schemeClr val="bg1"/>
                </a:solidFill>
                <a:latin typeface="Lato Black" panose="020F0502020204030203" pitchFamily="34" charset="0"/>
              </a:rPr>
              <a:t>Capital</a:t>
            </a:r>
            <a:endParaRPr lang="en-IN" sz="2400" dirty="0">
              <a:solidFill>
                <a:schemeClr val="bg1"/>
              </a:solidFill>
              <a:latin typeface="Lato Black" panose="020F0502020204030203" pitchFamily="34" charset="0"/>
            </a:endParaRPr>
          </a:p>
        </p:txBody>
      </p:sp>
      <p:sp>
        <p:nvSpPr>
          <p:cNvPr id="8" name="Freeform 5">
            <a:extLst>
              <a:ext uri="{FF2B5EF4-FFF2-40B4-BE49-F238E27FC236}">
                <a16:creationId xmlns:a16="http://schemas.microsoft.com/office/drawing/2014/main" id="{C33970B7-8C15-C0E9-FBF0-C1531C6D3B67}"/>
              </a:ext>
            </a:extLst>
          </p:cNvPr>
          <p:cNvSpPr>
            <a:spLocks/>
          </p:cNvSpPr>
          <p:nvPr/>
        </p:nvSpPr>
        <p:spPr bwMode="auto">
          <a:xfrm>
            <a:off x="3095263" y="4112181"/>
            <a:ext cx="6039959" cy="777810"/>
          </a:xfrm>
          <a:custGeom>
            <a:avLst/>
            <a:gdLst>
              <a:gd name="T0" fmla="*/ 3636 w 3636"/>
              <a:gd name="T1" fmla="*/ 206 h 286"/>
              <a:gd name="T2" fmla="*/ 3556 w 3636"/>
              <a:gd name="T3" fmla="*/ 286 h 286"/>
              <a:gd name="T4" fmla="*/ 80 w 3636"/>
              <a:gd name="T5" fmla="*/ 286 h 286"/>
              <a:gd name="T6" fmla="*/ 0 w 3636"/>
              <a:gd name="T7" fmla="*/ 206 h 286"/>
              <a:gd name="T8" fmla="*/ 0 w 3636"/>
              <a:gd name="T9" fmla="*/ 80 h 286"/>
              <a:gd name="T10" fmla="*/ 80 w 3636"/>
              <a:gd name="T11" fmla="*/ 0 h 286"/>
              <a:gd name="T12" fmla="*/ 3556 w 3636"/>
              <a:gd name="T13" fmla="*/ 0 h 286"/>
              <a:gd name="T14" fmla="*/ 3636 w 3636"/>
              <a:gd name="T15" fmla="*/ 80 h 286"/>
              <a:gd name="T16" fmla="*/ 3636 w 3636"/>
              <a:gd name="T17" fmla="*/ 206 h 2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636" h="286">
                <a:moveTo>
                  <a:pt x="3636" y="206"/>
                </a:moveTo>
                <a:cubicBezTo>
                  <a:pt x="3636" y="250"/>
                  <a:pt x="3600" y="286"/>
                  <a:pt x="3556" y="286"/>
                </a:cubicBezTo>
                <a:cubicBezTo>
                  <a:pt x="80" y="286"/>
                  <a:pt x="80" y="286"/>
                  <a:pt x="80" y="286"/>
                </a:cubicBezTo>
                <a:cubicBezTo>
                  <a:pt x="35" y="286"/>
                  <a:pt x="0" y="250"/>
                  <a:pt x="0" y="206"/>
                </a:cubicBezTo>
                <a:cubicBezTo>
                  <a:pt x="0" y="80"/>
                  <a:pt x="0" y="80"/>
                  <a:pt x="0" y="80"/>
                </a:cubicBezTo>
                <a:cubicBezTo>
                  <a:pt x="0" y="36"/>
                  <a:pt x="35" y="0"/>
                  <a:pt x="80" y="0"/>
                </a:cubicBezTo>
                <a:cubicBezTo>
                  <a:pt x="3556" y="0"/>
                  <a:pt x="3556" y="0"/>
                  <a:pt x="3556" y="0"/>
                </a:cubicBezTo>
                <a:cubicBezTo>
                  <a:pt x="3600" y="0"/>
                  <a:pt x="3636" y="36"/>
                  <a:pt x="3636" y="80"/>
                </a:cubicBezTo>
                <a:lnTo>
                  <a:pt x="3636" y="206"/>
                </a:lnTo>
                <a:close/>
              </a:path>
            </a:pathLst>
          </a:custGeom>
          <a:gradFill>
            <a:gsLst>
              <a:gs pos="0">
                <a:schemeClr val="accent6">
                  <a:lumMod val="75000"/>
                </a:schemeClr>
              </a:gs>
              <a:gs pos="100000">
                <a:schemeClr val="accent6">
                  <a:lumMod val="50000"/>
                </a:schemeClr>
              </a:gs>
            </a:gsLst>
            <a:lin ang="10800000" scaled="1"/>
          </a:gra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a:ln>
                <a:noFill/>
              </a:ln>
              <a:solidFill>
                <a:srgbClr val="294C59"/>
              </a:solidFill>
              <a:effectLst/>
              <a:uLnTx/>
              <a:uFillTx/>
              <a:latin typeface="Lato"/>
              <a:ea typeface="+mn-ea"/>
              <a:cs typeface="+mn-cs"/>
            </a:endParaRPr>
          </a:p>
        </p:txBody>
      </p:sp>
      <p:sp>
        <p:nvSpPr>
          <p:cNvPr id="14" name="Rectangle 13">
            <a:extLst>
              <a:ext uri="{FF2B5EF4-FFF2-40B4-BE49-F238E27FC236}">
                <a16:creationId xmlns:a16="http://schemas.microsoft.com/office/drawing/2014/main" id="{2B22CE21-07E0-884D-456F-8585E12D97CF}"/>
              </a:ext>
            </a:extLst>
          </p:cNvPr>
          <p:cNvSpPr/>
          <p:nvPr/>
        </p:nvSpPr>
        <p:spPr>
          <a:xfrm>
            <a:off x="3690367" y="4283488"/>
            <a:ext cx="4959932" cy="424732"/>
          </a:xfrm>
          <a:prstGeom prst="rect">
            <a:avLst/>
          </a:prstGeom>
        </p:spPr>
        <p:txBody>
          <a:bodyPr wrap="square" lIns="0" rIns="0" anchor="ctr">
            <a:spAutoFit/>
          </a:bodyPr>
          <a:lstStyle/>
          <a:p>
            <a:pPr>
              <a:lnSpc>
                <a:spcPct val="90000"/>
              </a:lnSpc>
              <a:defRPr/>
            </a:pPr>
            <a:r>
              <a:rPr lang="en-US" sz="2400" dirty="0">
                <a:solidFill>
                  <a:schemeClr val="bg1"/>
                </a:solidFill>
                <a:latin typeface="Lato Black" panose="020F0502020204030203" pitchFamily="34" charset="0"/>
              </a:rPr>
              <a:t>Collateral</a:t>
            </a:r>
            <a:endParaRPr lang="en-IN" sz="2400" dirty="0">
              <a:solidFill>
                <a:schemeClr val="bg1"/>
              </a:solidFill>
              <a:latin typeface="Lato Black" panose="020F0502020204030203" pitchFamily="34" charset="0"/>
            </a:endParaRPr>
          </a:p>
        </p:txBody>
      </p:sp>
      <p:sp>
        <p:nvSpPr>
          <p:cNvPr id="20" name="Freeform 5">
            <a:extLst>
              <a:ext uri="{FF2B5EF4-FFF2-40B4-BE49-F238E27FC236}">
                <a16:creationId xmlns:a16="http://schemas.microsoft.com/office/drawing/2014/main" id="{E6691713-C586-E297-69E3-79D1FDAA9AC1}"/>
              </a:ext>
            </a:extLst>
          </p:cNvPr>
          <p:cNvSpPr>
            <a:spLocks/>
          </p:cNvSpPr>
          <p:nvPr/>
        </p:nvSpPr>
        <p:spPr bwMode="auto">
          <a:xfrm>
            <a:off x="3051655" y="5015041"/>
            <a:ext cx="6092345" cy="777810"/>
          </a:xfrm>
          <a:custGeom>
            <a:avLst/>
            <a:gdLst>
              <a:gd name="T0" fmla="*/ 3636 w 3636"/>
              <a:gd name="T1" fmla="*/ 206 h 286"/>
              <a:gd name="T2" fmla="*/ 3556 w 3636"/>
              <a:gd name="T3" fmla="*/ 286 h 286"/>
              <a:gd name="T4" fmla="*/ 80 w 3636"/>
              <a:gd name="T5" fmla="*/ 286 h 286"/>
              <a:gd name="T6" fmla="*/ 0 w 3636"/>
              <a:gd name="T7" fmla="*/ 206 h 286"/>
              <a:gd name="T8" fmla="*/ 0 w 3636"/>
              <a:gd name="T9" fmla="*/ 80 h 286"/>
              <a:gd name="T10" fmla="*/ 80 w 3636"/>
              <a:gd name="T11" fmla="*/ 0 h 286"/>
              <a:gd name="T12" fmla="*/ 3556 w 3636"/>
              <a:gd name="T13" fmla="*/ 0 h 286"/>
              <a:gd name="T14" fmla="*/ 3636 w 3636"/>
              <a:gd name="T15" fmla="*/ 80 h 286"/>
              <a:gd name="T16" fmla="*/ 3636 w 3636"/>
              <a:gd name="T17" fmla="*/ 206 h 2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636" h="286">
                <a:moveTo>
                  <a:pt x="3636" y="206"/>
                </a:moveTo>
                <a:cubicBezTo>
                  <a:pt x="3636" y="250"/>
                  <a:pt x="3600" y="286"/>
                  <a:pt x="3556" y="286"/>
                </a:cubicBezTo>
                <a:cubicBezTo>
                  <a:pt x="80" y="286"/>
                  <a:pt x="80" y="286"/>
                  <a:pt x="80" y="286"/>
                </a:cubicBezTo>
                <a:cubicBezTo>
                  <a:pt x="35" y="286"/>
                  <a:pt x="0" y="250"/>
                  <a:pt x="0" y="206"/>
                </a:cubicBezTo>
                <a:cubicBezTo>
                  <a:pt x="0" y="80"/>
                  <a:pt x="0" y="80"/>
                  <a:pt x="0" y="80"/>
                </a:cubicBezTo>
                <a:cubicBezTo>
                  <a:pt x="0" y="36"/>
                  <a:pt x="35" y="0"/>
                  <a:pt x="80" y="0"/>
                </a:cubicBezTo>
                <a:cubicBezTo>
                  <a:pt x="3556" y="0"/>
                  <a:pt x="3556" y="0"/>
                  <a:pt x="3556" y="0"/>
                </a:cubicBezTo>
                <a:cubicBezTo>
                  <a:pt x="3600" y="0"/>
                  <a:pt x="3636" y="36"/>
                  <a:pt x="3636" y="80"/>
                </a:cubicBezTo>
                <a:lnTo>
                  <a:pt x="3636" y="206"/>
                </a:lnTo>
                <a:close/>
              </a:path>
            </a:pathLst>
          </a:custGeom>
          <a:gradFill>
            <a:gsLst>
              <a:gs pos="33000">
                <a:schemeClr val="tx2"/>
              </a:gs>
              <a:gs pos="100000">
                <a:schemeClr val="tx2">
                  <a:lumMod val="50000"/>
                </a:schemeClr>
              </a:gs>
            </a:gsLst>
            <a:lin ang="10800000" scaled="1"/>
          </a:gra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a:ln>
                <a:noFill/>
              </a:ln>
              <a:solidFill>
                <a:srgbClr val="294C59"/>
              </a:solidFill>
              <a:effectLst/>
              <a:uLnTx/>
              <a:uFillTx/>
              <a:latin typeface="Lato"/>
              <a:ea typeface="+mn-ea"/>
              <a:cs typeface="+mn-cs"/>
            </a:endParaRPr>
          </a:p>
        </p:txBody>
      </p:sp>
      <p:sp>
        <p:nvSpPr>
          <p:cNvPr id="22" name="Rectangle 21">
            <a:extLst>
              <a:ext uri="{FF2B5EF4-FFF2-40B4-BE49-F238E27FC236}">
                <a16:creationId xmlns:a16="http://schemas.microsoft.com/office/drawing/2014/main" id="{1B1297D2-1694-525E-6C05-19B42EADD16E}"/>
              </a:ext>
            </a:extLst>
          </p:cNvPr>
          <p:cNvSpPr/>
          <p:nvPr/>
        </p:nvSpPr>
        <p:spPr>
          <a:xfrm>
            <a:off x="3690367" y="5191846"/>
            <a:ext cx="4981732" cy="424732"/>
          </a:xfrm>
          <a:prstGeom prst="rect">
            <a:avLst/>
          </a:prstGeom>
        </p:spPr>
        <p:txBody>
          <a:bodyPr wrap="square" lIns="0" rIns="0" anchor="ctr">
            <a:spAutoFit/>
          </a:bodyPr>
          <a:lstStyle/>
          <a:p>
            <a:pPr marR="0" lvl="0" indent="0" fontAlgn="auto">
              <a:lnSpc>
                <a:spcPct val="90000"/>
              </a:lnSpc>
              <a:spcBef>
                <a:spcPts val="0"/>
              </a:spcBef>
              <a:spcAft>
                <a:spcPts val="0"/>
              </a:spcAft>
              <a:buClrTx/>
              <a:buSzTx/>
              <a:buFontTx/>
              <a:buNone/>
              <a:tabLst/>
              <a:defRPr/>
            </a:pPr>
            <a:r>
              <a:rPr lang="en-US" sz="2400" dirty="0">
                <a:solidFill>
                  <a:schemeClr val="bg1"/>
                </a:solidFill>
                <a:latin typeface="Lato Black" panose="020F0502020204030203" pitchFamily="34" charset="0"/>
              </a:rPr>
              <a:t>Conditions</a:t>
            </a:r>
            <a:endParaRPr lang="en-IN" sz="2400" dirty="0">
              <a:solidFill>
                <a:schemeClr val="bg1"/>
              </a:solidFill>
              <a:latin typeface="Lato Black" panose="020F0502020204030203" pitchFamily="34" charset="0"/>
            </a:endParaRPr>
          </a:p>
        </p:txBody>
      </p:sp>
      <p:sp>
        <p:nvSpPr>
          <p:cNvPr id="28" name="TextBox 27">
            <a:extLst>
              <a:ext uri="{FF2B5EF4-FFF2-40B4-BE49-F238E27FC236}">
                <a16:creationId xmlns:a16="http://schemas.microsoft.com/office/drawing/2014/main" id="{02ECEA90-7863-359C-347E-7016293CF0B0}"/>
              </a:ext>
            </a:extLst>
          </p:cNvPr>
          <p:cNvSpPr txBox="1"/>
          <p:nvPr/>
        </p:nvSpPr>
        <p:spPr>
          <a:xfrm>
            <a:off x="8099258" y="6065391"/>
            <a:ext cx="5715000"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294C59"/>
                </a:solidFill>
                <a:effectLst/>
                <a:uLnTx/>
                <a:uFillTx/>
                <a:latin typeface="Lato"/>
                <a:ea typeface="+mn-ea"/>
                <a:cs typeface="+mn-cs"/>
              </a:rPr>
              <a:t>(</a:t>
            </a:r>
            <a:r>
              <a:rPr kumimoji="0" lang="en-US" sz="1000" b="0" i="1" u="none" strike="noStrike" kern="1200" cap="none" spc="0" normalizeH="0" baseline="0" noProof="0" dirty="0">
                <a:ln>
                  <a:noFill/>
                </a:ln>
                <a:solidFill>
                  <a:srgbClr val="294C59"/>
                </a:solidFill>
                <a:effectLst/>
                <a:uLnTx/>
                <a:uFillTx/>
                <a:latin typeface="Lato"/>
                <a:ea typeface="+mn-ea"/>
                <a:cs typeface="+mn-cs"/>
              </a:rPr>
              <a:t>please see the rollover acceptance form for instructions</a:t>
            </a:r>
            <a:r>
              <a:rPr kumimoji="0" lang="en-US" sz="1000" b="0" i="0" u="none" strike="noStrike" kern="1200" cap="none" spc="0" normalizeH="0" baseline="0" noProof="0" dirty="0">
                <a:ln>
                  <a:noFill/>
                </a:ln>
                <a:solidFill>
                  <a:srgbClr val="294C59"/>
                </a:solidFill>
                <a:effectLst/>
                <a:uLnTx/>
                <a:uFillTx/>
                <a:latin typeface="Lato"/>
                <a:ea typeface="+mn-ea"/>
                <a:cs typeface="+mn-cs"/>
              </a:rPr>
              <a:t>)</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294C59"/>
              </a:solidFill>
              <a:effectLst/>
              <a:uLnTx/>
              <a:uFillTx/>
              <a:latin typeface="Lato"/>
              <a:ea typeface="+mn-ea"/>
              <a:cs typeface="+mn-cs"/>
            </a:endParaRPr>
          </a:p>
        </p:txBody>
      </p:sp>
      <p:sp>
        <p:nvSpPr>
          <p:cNvPr id="18" name="TextBox 17">
            <a:extLst>
              <a:ext uri="{FF2B5EF4-FFF2-40B4-BE49-F238E27FC236}">
                <a16:creationId xmlns:a16="http://schemas.microsoft.com/office/drawing/2014/main" id="{CDCA9F87-E44F-58FF-2B39-28D92FB61299}"/>
              </a:ext>
            </a:extLst>
          </p:cNvPr>
          <p:cNvSpPr txBox="1"/>
          <p:nvPr/>
        </p:nvSpPr>
        <p:spPr>
          <a:xfrm>
            <a:off x="2821808" y="3970270"/>
            <a:ext cx="1228061" cy="1015663"/>
          </a:xfrm>
          <a:prstGeom prst="rect">
            <a:avLst/>
          </a:prstGeom>
          <a:noFill/>
          <a:effectLst>
            <a:outerShdw blurRad="50800" dist="38100" dir="2700000" algn="tl" rotWithShape="0">
              <a:prstClr val="black">
                <a:alpha val="17000"/>
              </a:prstClr>
            </a:outerShdw>
          </a:effectLst>
        </p:spPr>
        <p:txBody>
          <a:bodyPr wrap="square" rtlCol="0">
            <a:spAutoFit/>
          </a:bodyPr>
          <a:lstStyle/>
          <a:p>
            <a:r>
              <a:rPr lang="en-US" sz="6000" b="1" dirty="0">
                <a:solidFill>
                  <a:schemeClr val="accent6"/>
                </a:solidFill>
                <a:latin typeface="+mj-lt"/>
              </a:rPr>
              <a:t>4</a:t>
            </a:r>
          </a:p>
        </p:txBody>
      </p:sp>
      <p:sp>
        <p:nvSpPr>
          <p:cNvPr id="19" name="TextBox 18">
            <a:extLst>
              <a:ext uri="{FF2B5EF4-FFF2-40B4-BE49-F238E27FC236}">
                <a16:creationId xmlns:a16="http://schemas.microsoft.com/office/drawing/2014/main" id="{8CD02B7E-5238-1607-33C5-5C34EC593F55}"/>
              </a:ext>
            </a:extLst>
          </p:cNvPr>
          <p:cNvSpPr txBox="1"/>
          <p:nvPr/>
        </p:nvSpPr>
        <p:spPr>
          <a:xfrm>
            <a:off x="2821809" y="3112645"/>
            <a:ext cx="1228061" cy="1015663"/>
          </a:xfrm>
          <a:prstGeom prst="rect">
            <a:avLst/>
          </a:prstGeom>
          <a:noFill/>
          <a:effectLst>
            <a:outerShdw blurRad="50800" dist="38100" dir="2700000" algn="tl" rotWithShape="0">
              <a:prstClr val="black">
                <a:alpha val="17000"/>
              </a:prstClr>
            </a:outerShdw>
          </a:effectLst>
        </p:spPr>
        <p:txBody>
          <a:bodyPr wrap="square" rtlCol="0">
            <a:spAutoFit/>
          </a:bodyPr>
          <a:lstStyle/>
          <a:p>
            <a:r>
              <a:rPr lang="en-US" sz="6000" b="1" dirty="0">
                <a:solidFill>
                  <a:schemeClr val="accent3">
                    <a:lumMod val="60000"/>
                    <a:lumOff val="40000"/>
                  </a:schemeClr>
                </a:solidFill>
                <a:latin typeface="+mj-lt"/>
              </a:rPr>
              <a:t>3</a:t>
            </a:r>
          </a:p>
        </p:txBody>
      </p:sp>
      <p:sp>
        <p:nvSpPr>
          <p:cNvPr id="25" name="TextBox 24">
            <a:extLst>
              <a:ext uri="{FF2B5EF4-FFF2-40B4-BE49-F238E27FC236}">
                <a16:creationId xmlns:a16="http://schemas.microsoft.com/office/drawing/2014/main" id="{90439A6B-0E1B-2117-1141-BB033080378A}"/>
              </a:ext>
            </a:extLst>
          </p:cNvPr>
          <p:cNvSpPr txBox="1"/>
          <p:nvPr/>
        </p:nvSpPr>
        <p:spPr>
          <a:xfrm>
            <a:off x="2821808" y="4873653"/>
            <a:ext cx="1228061" cy="1015663"/>
          </a:xfrm>
          <a:prstGeom prst="rect">
            <a:avLst/>
          </a:prstGeom>
          <a:noFill/>
          <a:effectLst>
            <a:outerShdw blurRad="50800" dist="38100" dir="2700000" algn="tl" rotWithShape="0">
              <a:prstClr val="black">
                <a:alpha val="17000"/>
              </a:prstClr>
            </a:outerShdw>
          </a:effectLst>
        </p:spPr>
        <p:txBody>
          <a:bodyPr wrap="square" rtlCol="0">
            <a:spAutoFit/>
          </a:bodyPr>
          <a:lstStyle/>
          <a:p>
            <a:r>
              <a:rPr lang="en-US" sz="6000" b="1" dirty="0">
                <a:solidFill>
                  <a:srgbClr val="A42E5E"/>
                </a:solidFill>
                <a:latin typeface="+mj-lt"/>
              </a:rPr>
              <a:t>5</a:t>
            </a:r>
          </a:p>
        </p:txBody>
      </p:sp>
      <p:sp>
        <p:nvSpPr>
          <p:cNvPr id="26" name="TextBox 25">
            <a:extLst>
              <a:ext uri="{FF2B5EF4-FFF2-40B4-BE49-F238E27FC236}">
                <a16:creationId xmlns:a16="http://schemas.microsoft.com/office/drawing/2014/main" id="{A4E764F4-CDFC-1B08-D0A4-8895819CCC88}"/>
              </a:ext>
            </a:extLst>
          </p:cNvPr>
          <p:cNvSpPr txBox="1"/>
          <p:nvPr/>
        </p:nvSpPr>
        <p:spPr>
          <a:xfrm>
            <a:off x="2821809" y="2220278"/>
            <a:ext cx="1228061" cy="1015663"/>
          </a:xfrm>
          <a:prstGeom prst="rect">
            <a:avLst/>
          </a:prstGeom>
          <a:noFill/>
          <a:effectLst>
            <a:outerShdw blurRad="50800" dist="38100" dir="2700000" algn="tl" rotWithShape="0">
              <a:prstClr val="black">
                <a:alpha val="17000"/>
              </a:prstClr>
            </a:outerShdw>
          </a:effectLst>
        </p:spPr>
        <p:txBody>
          <a:bodyPr wrap="square" rtlCol="0">
            <a:spAutoFit/>
          </a:bodyPr>
          <a:lstStyle/>
          <a:p>
            <a:r>
              <a:rPr lang="en-US" sz="6000" b="1" dirty="0">
                <a:solidFill>
                  <a:schemeClr val="accent2"/>
                </a:solidFill>
                <a:latin typeface="+mj-lt"/>
              </a:rPr>
              <a:t>2</a:t>
            </a:r>
          </a:p>
        </p:txBody>
      </p:sp>
      <p:sp>
        <p:nvSpPr>
          <p:cNvPr id="29" name="TextBox 28">
            <a:extLst>
              <a:ext uri="{FF2B5EF4-FFF2-40B4-BE49-F238E27FC236}">
                <a16:creationId xmlns:a16="http://schemas.microsoft.com/office/drawing/2014/main" id="{0CCCF72F-9B5C-6B97-2115-296C42093066}"/>
              </a:ext>
            </a:extLst>
          </p:cNvPr>
          <p:cNvSpPr txBox="1"/>
          <p:nvPr/>
        </p:nvSpPr>
        <p:spPr>
          <a:xfrm>
            <a:off x="2821809" y="1311387"/>
            <a:ext cx="1228061" cy="1015663"/>
          </a:xfrm>
          <a:prstGeom prst="rect">
            <a:avLst/>
          </a:prstGeom>
          <a:noFill/>
          <a:effectLst>
            <a:outerShdw blurRad="50800" dist="38100" dir="2700000" algn="tl" rotWithShape="0">
              <a:prstClr val="black">
                <a:alpha val="17000"/>
              </a:prstClr>
            </a:outerShdw>
          </a:effectLst>
        </p:spPr>
        <p:txBody>
          <a:bodyPr wrap="square" rtlCol="0">
            <a:spAutoFit/>
          </a:bodyPr>
          <a:lstStyle/>
          <a:p>
            <a:r>
              <a:rPr lang="en-US" sz="6000" b="1" dirty="0">
                <a:solidFill>
                  <a:schemeClr val="accent4">
                    <a:lumMod val="60000"/>
                    <a:lumOff val="40000"/>
                  </a:schemeClr>
                </a:solidFill>
                <a:latin typeface="+mj-lt"/>
              </a:rPr>
              <a:t>1</a:t>
            </a:r>
          </a:p>
        </p:txBody>
      </p:sp>
    </p:spTree>
    <p:extLst>
      <p:ext uri="{BB962C8B-B14F-4D97-AF65-F5344CB8AC3E}">
        <p14:creationId xmlns:p14="http://schemas.microsoft.com/office/powerpoint/2010/main" val="4266949187"/>
      </p:ext>
    </p:extLst>
  </p:cSld>
  <p:clrMapOvr>
    <a:masterClrMapping/>
  </p:clrMapOvr>
  <p:transition>
    <p:cut/>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5E6D52A1-43E1-AF95-1B44-AE8DC8DD7B8B}"/>
              </a:ext>
            </a:extLst>
          </p:cNvPr>
          <p:cNvSpPr>
            <a:spLocks noGrp="1"/>
          </p:cNvSpPr>
          <p:nvPr>
            <p:ph type="title"/>
          </p:nvPr>
        </p:nvSpPr>
        <p:spPr/>
        <p:txBody>
          <a:bodyPr/>
          <a:lstStyle/>
          <a:p>
            <a:r>
              <a:rPr lang="en-US" dirty="0"/>
              <a:t>Character</a:t>
            </a:r>
          </a:p>
        </p:txBody>
      </p:sp>
      <p:sp>
        <p:nvSpPr>
          <p:cNvPr id="4" name="Slide Number Placeholder 3">
            <a:extLst>
              <a:ext uri="{FF2B5EF4-FFF2-40B4-BE49-F238E27FC236}">
                <a16:creationId xmlns:a16="http://schemas.microsoft.com/office/drawing/2014/main" id="{881552E5-B0D8-7F39-D724-F5E3C273CFC3}"/>
              </a:ext>
            </a:extLst>
          </p:cNvPr>
          <p:cNvSpPr>
            <a:spLocks noGrp="1"/>
          </p:cNvSpPr>
          <p:nvPr>
            <p:ph type="sldNum" sz="quarter" idx="4294967295"/>
          </p:nvPr>
        </p:nvSpPr>
        <p:spPr>
          <a:xfrm>
            <a:off x="9448800" y="6229350"/>
            <a:ext cx="2743200" cy="365125"/>
          </a:xfrm>
        </p:spPr>
        <p:txBody>
          <a:bodyPr/>
          <a:lstStyle/>
          <a:p>
            <a:fld id="{A3DA3D6A-6DDB-44AC-922F-0D6A3F925C34}" type="slidenum">
              <a:rPr lang="en-US" smtClean="0"/>
              <a:pPr/>
              <a:t>5</a:t>
            </a:fld>
            <a:endParaRPr lang="en-US" dirty="0"/>
          </a:p>
        </p:txBody>
      </p:sp>
      <p:sp>
        <p:nvSpPr>
          <p:cNvPr id="16" name="Rectangle: Rounded Corners 15">
            <a:extLst>
              <a:ext uri="{FF2B5EF4-FFF2-40B4-BE49-F238E27FC236}">
                <a16:creationId xmlns:a16="http://schemas.microsoft.com/office/drawing/2014/main" id="{AB9C3C92-6266-9FBB-87F3-746B0AEB4A2C}"/>
              </a:ext>
            </a:extLst>
          </p:cNvPr>
          <p:cNvSpPr/>
          <p:nvPr/>
        </p:nvSpPr>
        <p:spPr>
          <a:xfrm>
            <a:off x="2636704" y="1883682"/>
            <a:ext cx="7339069" cy="3365653"/>
          </a:xfrm>
          <a:prstGeom prst="roundRect">
            <a:avLst/>
          </a:prstGeom>
          <a:gradFill>
            <a:gsLst>
              <a:gs pos="0">
                <a:schemeClr val="accent4">
                  <a:alpha val="55000"/>
                </a:schemeClr>
              </a:gs>
              <a:gs pos="100000">
                <a:srgbClr val="2B7A8B">
                  <a:alpha val="69000"/>
                </a:srgbClr>
              </a:gs>
              <a:gs pos="47000">
                <a:srgbClr val="389FB6">
                  <a:alpha val="70000"/>
                </a:srgbClr>
              </a:gs>
              <a:gs pos="34000">
                <a:schemeClr val="accent4">
                  <a:lumMod val="75000"/>
                  <a:alpha val="67000"/>
                </a:schemeClr>
              </a:gs>
            </a:gsLst>
            <a:lin ang="10800000" scaled="0"/>
          </a:gradFill>
          <a:ln>
            <a:noFill/>
          </a:ln>
        </p:spPr>
        <p:txBody>
          <a:bodyPr vert="horz" wrap="square" lIns="91440" tIns="45720" rIns="91440" bIns="45720" numCol="1" anchor="t" anchorCtr="0" compatLnSpc="1">
            <a:prstTxWarp prst="textNoShape">
              <a:avLst/>
            </a:prstTxWarp>
          </a:bodyPr>
          <a:lstStyle/>
          <a:p>
            <a:pPr algn="ctr"/>
            <a:endParaRPr lang="en-US">
              <a:solidFill>
                <a:srgbClr val="294C59"/>
              </a:solidFill>
              <a:latin typeface="Lato"/>
            </a:endParaRPr>
          </a:p>
        </p:txBody>
      </p:sp>
      <p:sp>
        <p:nvSpPr>
          <p:cNvPr id="3" name="TextBox 2">
            <a:extLst>
              <a:ext uri="{FF2B5EF4-FFF2-40B4-BE49-F238E27FC236}">
                <a16:creationId xmlns:a16="http://schemas.microsoft.com/office/drawing/2014/main" id="{C9DF26AE-533D-FCB8-0FFC-9F0ED8CC2067}"/>
              </a:ext>
            </a:extLst>
          </p:cNvPr>
          <p:cNvSpPr txBox="1"/>
          <p:nvPr/>
        </p:nvSpPr>
        <p:spPr>
          <a:xfrm>
            <a:off x="3374515" y="2590405"/>
            <a:ext cx="6266607" cy="1754326"/>
          </a:xfrm>
          <a:prstGeom prst="rect">
            <a:avLst/>
          </a:prstGeom>
          <a:noFill/>
        </p:spPr>
        <p:txBody>
          <a:bodyPr wrap="square">
            <a:spAutoFit/>
          </a:bodyPr>
          <a:lstStyle/>
          <a:p>
            <a:r>
              <a:rPr lang="en-US" sz="3600" b="1" dirty="0">
                <a:solidFill>
                  <a:schemeClr val="bg1"/>
                </a:solidFill>
              </a:rPr>
              <a:t>Character</a:t>
            </a:r>
            <a:r>
              <a:rPr lang="en-US" sz="3600" dirty="0">
                <a:solidFill>
                  <a:schemeClr val="bg1"/>
                </a:solidFill>
              </a:rPr>
              <a:t> </a:t>
            </a:r>
            <a:r>
              <a:rPr lang="en-US" sz="2400" dirty="0">
                <a:solidFill>
                  <a:schemeClr val="bg1"/>
                </a:solidFill>
              </a:rPr>
              <a:t>is also known as your credit history. It provides a detailed overview of how you use credit and how well you pay </a:t>
            </a:r>
            <a:br>
              <a:rPr lang="en-US" sz="2400" dirty="0">
                <a:solidFill>
                  <a:schemeClr val="bg1"/>
                </a:solidFill>
              </a:rPr>
            </a:br>
            <a:r>
              <a:rPr lang="en-US" sz="2400" dirty="0">
                <a:solidFill>
                  <a:schemeClr val="bg1"/>
                </a:solidFill>
              </a:rPr>
              <a:t>your bills. </a:t>
            </a:r>
          </a:p>
        </p:txBody>
      </p:sp>
      <p:sp>
        <p:nvSpPr>
          <p:cNvPr id="8" name="TextBox 7">
            <a:extLst>
              <a:ext uri="{FF2B5EF4-FFF2-40B4-BE49-F238E27FC236}">
                <a16:creationId xmlns:a16="http://schemas.microsoft.com/office/drawing/2014/main" id="{211B404C-2233-6EDC-39C2-461565722F8F}"/>
              </a:ext>
            </a:extLst>
          </p:cNvPr>
          <p:cNvSpPr txBox="1"/>
          <p:nvPr/>
        </p:nvSpPr>
        <p:spPr>
          <a:xfrm>
            <a:off x="1832472" y="1981458"/>
            <a:ext cx="1228061" cy="3170099"/>
          </a:xfrm>
          <a:prstGeom prst="rect">
            <a:avLst/>
          </a:prstGeom>
          <a:noFill/>
          <a:effectLst>
            <a:outerShdw blurRad="266700" dist="38100" dir="2700000" algn="tl" rotWithShape="0">
              <a:prstClr val="black">
                <a:alpha val="2000"/>
              </a:prstClr>
            </a:outerShdw>
          </a:effectLst>
        </p:spPr>
        <p:txBody>
          <a:bodyPr wrap="square" rtlCol="0">
            <a:spAutoFit/>
          </a:bodyPr>
          <a:lstStyle/>
          <a:p>
            <a:r>
              <a:rPr lang="en-US" sz="20000" b="1" dirty="0">
                <a:solidFill>
                  <a:schemeClr val="accent4"/>
                </a:solidFill>
                <a:latin typeface="+mj-lt"/>
              </a:rPr>
              <a:t>1</a:t>
            </a:r>
          </a:p>
        </p:txBody>
      </p:sp>
    </p:spTree>
    <p:extLst>
      <p:ext uri="{BB962C8B-B14F-4D97-AF65-F5344CB8AC3E}">
        <p14:creationId xmlns:p14="http://schemas.microsoft.com/office/powerpoint/2010/main" val="181595210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5E6D52A1-43E1-AF95-1B44-AE8DC8DD7B8B}"/>
              </a:ext>
            </a:extLst>
          </p:cNvPr>
          <p:cNvSpPr>
            <a:spLocks noGrp="1"/>
          </p:cNvSpPr>
          <p:nvPr>
            <p:ph type="title"/>
          </p:nvPr>
        </p:nvSpPr>
        <p:spPr/>
        <p:txBody>
          <a:bodyPr/>
          <a:lstStyle/>
          <a:p>
            <a:r>
              <a:rPr lang="en-US" dirty="0"/>
              <a:t>Capacity</a:t>
            </a:r>
          </a:p>
        </p:txBody>
      </p:sp>
      <p:sp>
        <p:nvSpPr>
          <p:cNvPr id="4" name="Slide Number Placeholder 3">
            <a:extLst>
              <a:ext uri="{FF2B5EF4-FFF2-40B4-BE49-F238E27FC236}">
                <a16:creationId xmlns:a16="http://schemas.microsoft.com/office/drawing/2014/main" id="{881552E5-B0D8-7F39-D724-F5E3C273CFC3}"/>
              </a:ext>
            </a:extLst>
          </p:cNvPr>
          <p:cNvSpPr>
            <a:spLocks noGrp="1"/>
          </p:cNvSpPr>
          <p:nvPr>
            <p:ph type="sldNum" sz="quarter" idx="4294967295"/>
          </p:nvPr>
        </p:nvSpPr>
        <p:spPr>
          <a:xfrm>
            <a:off x="9448800" y="6229350"/>
            <a:ext cx="2743200" cy="365125"/>
          </a:xfrm>
        </p:spPr>
        <p:txBody>
          <a:bodyPr/>
          <a:lstStyle/>
          <a:p>
            <a:fld id="{A3DA3D6A-6DDB-44AC-922F-0D6A3F925C34}" type="slidenum">
              <a:rPr lang="en-US" smtClean="0"/>
              <a:pPr/>
              <a:t>6</a:t>
            </a:fld>
            <a:endParaRPr lang="en-US" dirty="0"/>
          </a:p>
        </p:txBody>
      </p:sp>
      <p:sp>
        <p:nvSpPr>
          <p:cNvPr id="16" name="Rectangle: Rounded Corners 15">
            <a:extLst>
              <a:ext uri="{FF2B5EF4-FFF2-40B4-BE49-F238E27FC236}">
                <a16:creationId xmlns:a16="http://schemas.microsoft.com/office/drawing/2014/main" id="{AB9C3C92-6266-9FBB-87F3-746B0AEB4A2C}"/>
              </a:ext>
            </a:extLst>
          </p:cNvPr>
          <p:cNvSpPr/>
          <p:nvPr/>
        </p:nvSpPr>
        <p:spPr>
          <a:xfrm>
            <a:off x="2636704" y="1883682"/>
            <a:ext cx="7339069" cy="3365653"/>
          </a:xfrm>
          <a:prstGeom prst="roundRect">
            <a:avLst/>
          </a:prstGeom>
          <a:gradFill>
            <a:gsLst>
              <a:gs pos="44400">
                <a:srgbClr val="1E7A60">
                  <a:alpha val="55000"/>
                </a:srgbClr>
              </a:gs>
              <a:gs pos="0">
                <a:schemeClr val="accent2">
                  <a:alpha val="45000"/>
                </a:schemeClr>
              </a:gs>
              <a:gs pos="100000">
                <a:schemeClr val="accent2">
                  <a:lumMod val="50000"/>
                  <a:alpha val="82000"/>
                </a:schemeClr>
              </a:gs>
            </a:gsLst>
            <a:lin ang="10800000" scaled="1"/>
          </a:gradFill>
          <a:ln>
            <a:noFill/>
          </a:ln>
        </p:spPr>
        <p:txBody>
          <a:bodyPr vert="horz" wrap="square" lIns="91440" tIns="45720" rIns="91440" bIns="45720" numCol="1" anchor="t" anchorCtr="0" compatLnSpc="1">
            <a:prstTxWarp prst="textNoShape">
              <a:avLst/>
            </a:prstTxWarp>
          </a:bodyPr>
          <a:lstStyle/>
          <a:p>
            <a:endParaRPr lang="en-US">
              <a:solidFill>
                <a:srgbClr val="294C59"/>
              </a:solidFill>
              <a:latin typeface="Lato"/>
            </a:endParaRPr>
          </a:p>
        </p:txBody>
      </p:sp>
      <p:sp>
        <p:nvSpPr>
          <p:cNvPr id="3" name="TextBox 2">
            <a:extLst>
              <a:ext uri="{FF2B5EF4-FFF2-40B4-BE49-F238E27FC236}">
                <a16:creationId xmlns:a16="http://schemas.microsoft.com/office/drawing/2014/main" id="{C9DF26AE-533D-FCB8-0FFC-9F0ED8CC2067}"/>
              </a:ext>
            </a:extLst>
          </p:cNvPr>
          <p:cNvSpPr txBox="1"/>
          <p:nvPr/>
        </p:nvSpPr>
        <p:spPr>
          <a:xfrm>
            <a:off x="3374515" y="2590405"/>
            <a:ext cx="6266607" cy="1754326"/>
          </a:xfrm>
          <a:prstGeom prst="rect">
            <a:avLst/>
          </a:prstGeom>
          <a:noFill/>
        </p:spPr>
        <p:txBody>
          <a:bodyPr wrap="square">
            <a:spAutoFit/>
          </a:bodyPr>
          <a:lstStyle/>
          <a:p>
            <a:r>
              <a:rPr lang="en-US" sz="3600" b="1" dirty="0">
                <a:solidFill>
                  <a:schemeClr val="bg1"/>
                </a:solidFill>
              </a:rPr>
              <a:t>Capacity</a:t>
            </a:r>
            <a:r>
              <a:rPr lang="en-US" sz="2400" dirty="0">
                <a:solidFill>
                  <a:schemeClr val="bg1"/>
                </a:solidFill>
              </a:rPr>
              <a:t>, also known as cash flow, refers to your monthly income and how stable it is. It defines your employment history and your future earning potential. </a:t>
            </a:r>
          </a:p>
        </p:txBody>
      </p:sp>
      <p:sp>
        <p:nvSpPr>
          <p:cNvPr id="8" name="TextBox 7">
            <a:extLst>
              <a:ext uri="{FF2B5EF4-FFF2-40B4-BE49-F238E27FC236}">
                <a16:creationId xmlns:a16="http://schemas.microsoft.com/office/drawing/2014/main" id="{211B404C-2233-6EDC-39C2-461565722F8F}"/>
              </a:ext>
            </a:extLst>
          </p:cNvPr>
          <p:cNvSpPr txBox="1"/>
          <p:nvPr/>
        </p:nvSpPr>
        <p:spPr>
          <a:xfrm>
            <a:off x="1832472" y="1981458"/>
            <a:ext cx="1228061" cy="3170099"/>
          </a:xfrm>
          <a:prstGeom prst="rect">
            <a:avLst/>
          </a:prstGeom>
          <a:noFill/>
          <a:effectLst>
            <a:outerShdw blurRad="114300" dist="38100" dir="2700000" algn="tl" rotWithShape="0">
              <a:prstClr val="black">
                <a:alpha val="5000"/>
              </a:prstClr>
            </a:outerShdw>
          </a:effectLst>
        </p:spPr>
        <p:txBody>
          <a:bodyPr wrap="square" rtlCol="0">
            <a:spAutoFit/>
          </a:bodyPr>
          <a:lstStyle/>
          <a:p>
            <a:r>
              <a:rPr lang="en-US" sz="20000" b="1" dirty="0">
                <a:solidFill>
                  <a:schemeClr val="accent2"/>
                </a:solidFill>
                <a:latin typeface="+mj-lt"/>
              </a:rPr>
              <a:t>2</a:t>
            </a:r>
          </a:p>
        </p:txBody>
      </p:sp>
    </p:spTree>
    <p:extLst>
      <p:ext uri="{BB962C8B-B14F-4D97-AF65-F5344CB8AC3E}">
        <p14:creationId xmlns:p14="http://schemas.microsoft.com/office/powerpoint/2010/main" val="332008175"/>
      </p:ext>
    </p:extLst>
  </p:cSld>
  <p:clrMapOvr>
    <a:overrideClrMapping bg1="lt1" tx1="dk1" bg2="lt2" tx2="dk2" accent1="accent1" accent2="accent2" accent3="accent3" accent4="accent4" accent5="accent5" accent6="accent6" hlink="hlink" folHlink="folHlink"/>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5E6D52A1-43E1-AF95-1B44-AE8DC8DD7B8B}"/>
              </a:ext>
            </a:extLst>
          </p:cNvPr>
          <p:cNvSpPr>
            <a:spLocks noGrp="1"/>
          </p:cNvSpPr>
          <p:nvPr>
            <p:ph type="title"/>
          </p:nvPr>
        </p:nvSpPr>
        <p:spPr/>
        <p:txBody>
          <a:bodyPr/>
          <a:lstStyle/>
          <a:p>
            <a:r>
              <a:rPr lang="en-US" dirty="0"/>
              <a:t>Capital</a:t>
            </a:r>
          </a:p>
        </p:txBody>
      </p:sp>
      <p:sp>
        <p:nvSpPr>
          <p:cNvPr id="4" name="Slide Number Placeholder 3">
            <a:extLst>
              <a:ext uri="{FF2B5EF4-FFF2-40B4-BE49-F238E27FC236}">
                <a16:creationId xmlns:a16="http://schemas.microsoft.com/office/drawing/2014/main" id="{881552E5-B0D8-7F39-D724-F5E3C273CFC3}"/>
              </a:ext>
            </a:extLst>
          </p:cNvPr>
          <p:cNvSpPr>
            <a:spLocks noGrp="1"/>
          </p:cNvSpPr>
          <p:nvPr>
            <p:ph type="sldNum" sz="quarter" idx="4294967295"/>
          </p:nvPr>
        </p:nvSpPr>
        <p:spPr>
          <a:xfrm>
            <a:off x="9448800" y="6229350"/>
            <a:ext cx="2743200" cy="365125"/>
          </a:xfrm>
        </p:spPr>
        <p:txBody>
          <a:bodyPr/>
          <a:lstStyle/>
          <a:p>
            <a:fld id="{A3DA3D6A-6DDB-44AC-922F-0D6A3F925C34}" type="slidenum">
              <a:rPr lang="en-US" smtClean="0"/>
              <a:pPr/>
              <a:t>7</a:t>
            </a:fld>
            <a:endParaRPr lang="en-US" dirty="0"/>
          </a:p>
        </p:txBody>
      </p:sp>
      <p:sp>
        <p:nvSpPr>
          <p:cNvPr id="16" name="Rectangle: Rounded Corners 15">
            <a:extLst>
              <a:ext uri="{FF2B5EF4-FFF2-40B4-BE49-F238E27FC236}">
                <a16:creationId xmlns:a16="http://schemas.microsoft.com/office/drawing/2014/main" id="{AB9C3C92-6266-9FBB-87F3-746B0AEB4A2C}"/>
              </a:ext>
            </a:extLst>
          </p:cNvPr>
          <p:cNvSpPr/>
          <p:nvPr/>
        </p:nvSpPr>
        <p:spPr>
          <a:xfrm>
            <a:off x="2658738" y="1883680"/>
            <a:ext cx="7339069" cy="3365653"/>
          </a:xfrm>
          <a:prstGeom prst="roundRect">
            <a:avLst/>
          </a:prstGeom>
          <a:gradFill>
            <a:gsLst>
              <a:gs pos="33000">
                <a:schemeClr val="accent3">
                  <a:alpha val="59000"/>
                </a:schemeClr>
              </a:gs>
              <a:gs pos="100000">
                <a:schemeClr val="accent3">
                  <a:lumMod val="50000"/>
                  <a:alpha val="71000"/>
                </a:schemeClr>
              </a:gs>
            </a:gsLst>
            <a:lin ang="10800000" scaled="1"/>
          </a:gradFill>
          <a:ln>
            <a:noFill/>
          </a:ln>
        </p:spPr>
        <p:txBody>
          <a:bodyPr vert="horz" wrap="square" lIns="91440" tIns="45720" rIns="91440" bIns="45720" numCol="1" anchor="t" anchorCtr="0" compatLnSpc="1">
            <a:prstTxWarp prst="textNoShape">
              <a:avLst/>
            </a:prstTxWarp>
          </a:bodyPr>
          <a:lstStyle/>
          <a:p>
            <a:endParaRPr lang="en-US">
              <a:solidFill>
                <a:srgbClr val="294C59"/>
              </a:solidFill>
              <a:latin typeface="Lato"/>
            </a:endParaRPr>
          </a:p>
        </p:txBody>
      </p:sp>
      <p:sp>
        <p:nvSpPr>
          <p:cNvPr id="3" name="TextBox 2">
            <a:extLst>
              <a:ext uri="{FF2B5EF4-FFF2-40B4-BE49-F238E27FC236}">
                <a16:creationId xmlns:a16="http://schemas.microsoft.com/office/drawing/2014/main" id="{C9DF26AE-533D-FCB8-0FFC-9F0ED8CC2067}"/>
              </a:ext>
            </a:extLst>
          </p:cNvPr>
          <p:cNvSpPr txBox="1"/>
          <p:nvPr/>
        </p:nvSpPr>
        <p:spPr>
          <a:xfrm>
            <a:off x="3374515" y="2794217"/>
            <a:ext cx="6266607" cy="1384995"/>
          </a:xfrm>
          <a:prstGeom prst="rect">
            <a:avLst/>
          </a:prstGeom>
          <a:noFill/>
        </p:spPr>
        <p:txBody>
          <a:bodyPr wrap="square">
            <a:spAutoFit/>
          </a:bodyPr>
          <a:lstStyle/>
          <a:p>
            <a:r>
              <a:rPr lang="en-US" sz="3600" b="1" dirty="0">
                <a:solidFill>
                  <a:schemeClr val="bg1"/>
                </a:solidFill>
              </a:rPr>
              <a:t>Capital</a:t>
            </a:r>
            <a:r>
              <a:rPr lang="en-US" sz="2400" dirty="0">
                <a:solidFill>
                  <a:schemeClr val="bg1"/>
                </a:solidFill>
              </a:rPr>
              <a:t> is defined as a person’s net worth. </a:t>
            </a:r>
          </a:p>
          <a:p>
            <a:r>
              <a:rPr lang="en-US" sz="2400" dirty="0">
                <a:solidFill>
                  <a:schemeClr val="bg1"/>
                </a:solidFill>
              </a:rPr>
              <a:t>It outlines how much cash you have on hand to pay upfront costs. </a:t>
            </a:r>
          </a:p>
        </p:txBody>
      </p:sp>
      <p:sp>
        <p:nvSpPr>
          <p:cNvPr id="8" name="TextBox 7">
            <a:extLst>
              <a:ext uri="{FF2B5EF4-FFF2-40B4-BE49-F238E27FC236}">
                <a16:creationId xmlns:a16="http://schemas.microsoft.com/office/drawing/2014/main" id="{211B404C-2233-6EDC-39C2-461565722F8F}"/>
              </a:ext>
            </a:extLst>
          </p:cNvPr>
          <p:cNvSpPr txBox="1"/>
          <p:nvPr/>
        </p:nvSpPr>
        <p:spPr>
          <a:xfrm>
            <a:off x="1832472" y="1981458"/>
            <a:ext cx="1228061" cy="3170099"/>
          </a:xfrm>
          <a:prstGeom prst="rect">
            <a:avLst/>
          </a:prstGeom>
          <a:noFill/>
          <a:effectLst>
            <a:outerShdw blurRad="355600" dist="38100" dir="2700000" algn="tl" rotWithShape="0">
              <a:prstClr val="black">
                <a:alpha val="20000"/>
              </a:prstClr>
            </a:outerShdw>
          </a:effectLst>
        </p:spPr>
        <p:txBody>
          <a:bodyPr wrap="square" rtlCol="0">
            <a:spAutoFit/>
          </a:bodyPr>
          <a:lstStyle/>
          <a:p>
            <a:r>
              <a:rPr lang="en-US" sz="20000" b="1" dirty="0">
                <a:solidFill>
                  <a:schemeClr val="accent3">
                    <a:lumMod val="60000"/>
                    <a:lumOff val="40000"/>
                  </a:schemeClr>
                </a:solidFill>
                <a:latin typeface="+mj-lt"/>
              </a:rPr>
              <a:t>3</a:t>
            </a:r>
          </a:p>
        </p:txBody>
      </p:sp>
    </p:spTree>
    <p:extLst>
      <p:ext uri="{BB962C8B-B14F-4D97-AF65-F5344CB8AC3E}">
        <p14:creationId xmlns:p14="http://schemas.microsoft.com/office/powerpoint/2010/main" val="220511466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5E6D52A1-43E1-AF95-1B44-AE8DC8DD7B8B}"/>
              </a:ext>
            </a:extLst>
          </p:cNvPr>
          <p:cNvSpPr>
            <a:spLocks noGrp="1"/>
          </p:cNvSpPr>
          <p:nvPr>
            <p:ph type="title"/>
          </p:nvPr>
        </p:nvSpPr>
        <p:spPr/>
        <p:txBody>
          <a:bodyPr/>
          <a:lstStyle/>
          <a:p>
            <a:r>
              <a:rPr lang="en-US" dirty="0"/>
              <a:t>Collateral</a:t>
            </a:r>
          </a:p>
        </p:txBody>
      </p:sp>
      <p:sp>
        <p:nvSpPr>
          <p:cNvPr id="4" name="Slide Number Placeholder 3">
            <a:extLst>
              <a:ext uri="{FF2B5EF4-FFF2-40B4-BE49-F238E27FC236}">
                <a16:creationId xmlns:a16="http://schemas.microsoft.com/office/drawing/2014/main" id="{881552E5-B0D8-7F39-D724-F5E3C273CFC3}"/>
              </a:ext>
            </a:extLst>
          </p:cNvPr>
          <p:cNvSpPr>
            <a:spLocks noGrp="1"/>
          </p:cNvSpPr>
          <p:nvPr>
            <p:ph type="sldNum" sz="quarter" idx="4294967295"/>
          </p:nvPr>
        </p:nvSpPr>
        <p:spPr>
          <a:xfrm>
            <a:off x="9448800" y="6229350"/>
            <a:ext cx="2743200" cy="365125"/>
          </a:xfrm>
        </p:spPr>
        <p:txBody>
          <a:bodyPr/>
          <a:lstStyle/>
          <a:p>
            <a:fld id="{A3DA3D6A-6DDB-44AC-922F-0D6A3F925C34}" type="slidenum">
              <a:rPr lang="en-US" smtClean="0"/>
              <a:pPr/>
              <a:t>8</a:t>
            </a:fld>
            <a:endParaRPr lang="en-US" dirty="0"/>
          </a:p>
        </p:txBody>
      </p:sp>
      <p:sp>
        <p:nvSpPr>
          <p:cNvPr id="16" name="Rectangle: Rounded Corners 15">
            <a:extLst>
              <a:ext uri="{FF2B5EF4-FFF2-40B4-BE49-F238E27FC236}">
                <a16:creationId xmlns:a16="http://schemas.microsoft.com/office/drawing/2014/main" id="{AB9C3C92-6266-9FBB-87F3-746B0AEB4A2C}"/>
              </a:ext>
            </a:extLst>
          </p:cNvPr>
          <p:cNvSpPr/>
          <p:nvPr/>
        </p:nvSpPr>
        <p:spPr>
          <a:xfrm>
            <a:off x="2658738" y="1883680"/>
            <a:ext cx="7339069" cy="3365653"/>
          </a:xfrm>
          <a:prstGeom prst="roundRect">
            <a:avLst/>
          </a:prstGeom>
          <a:gradFill>
            <a:gsLst>
              <a:gs pos="0">
                <a:schemeClr val="accent6">
                  <a:lumMod val="75000"/>
                </a:schemeClr>
              </a:gs>
              <a:gs pos="100000">
                <a:schemeClr val="accent6">
                  <a:lumMod val="50000"/>
                </a:schemeClr>
              </a:gs>
            </a:gsLst>
            <a:lin ang="10800000" scaled="1"/>
          </a:gradFill>
          <a:ln>
            <a:noFill/>
          </a:ln>
        </p:spPr>
        <p:txBody>
          <a:bodyPr vert="horz" wrap="square" lIns="91440" tIns="45720" rIns="91440" bIns="45720" numCol="1" anchor="t" anchorCtr="0" compatLnSpc="1">
            <a:prstTxWarp prst="textNoShape">
              <a:avLst/>
            </a:prstTxWarp>
          </a:bodyPr>
          <a:lstStyle/>
          <a:p>
            <a:endParaRPr lang="en-US">
              <a:solidFill>
                <a:srgbClr val="294C59"/>
              </a:solidFill>
              <a:latin typeface="Lato"/>
            </a:endParaRPr>
          </a:p>
        </p:txBody>
      </p:sp>
      <p:sp>
        <p:nvSpPr>
          <p:cNvPr id="3" name="TextBox 2">
            <a:extLst>
              <a:ext uri="{FF2B5EF4-FFF2-40B4-BE49-F238E27FC236}">
                <a16:creationId xmlns:a16="http://schemas.microsoft.com/office/drawing/2014/main" id="{C9DF26AE-533D-FCB8-0FFC-9F0ED8CC2067}"/>
              </a:ext>
            </a:extLst>
          </p:cNvPr>
          <p:cNvSpPr txBox="1"/>
          <p:nvPr/>
        </p:nvSpPr>
        <p:spPr>
          <a:xfrm>
            <a:off x="3374515" y="2794217"/>
            <a:ext cx="6266607" cy="1384995"/>
          </a:xfrm>
          <a:prstGeom prst="rect">
            <a:avLst/>
          </a:prstGeom>
          <a:noFill/>
        </p:spPr>
        <p:txBody>
          <a:bodyPr wrap="square">
            <a:spAutoFit/>
          </a:bodyPr>
          <a:lstStyle/>
          <a:p>
            <a:r>
              <a:rPr lang="en-US" sz="3600" b="1" dirty="0">
                <a:solidFill>
                  <a:schemeClr val="bg1"/>
                </a:solidFill>
              </a:rPr>
              <a:t>Collateral</a:t>
            </a:r>
            <a:r>
              <a:rPr lang="en-US" sz="2400" dirty="0">
                <a:solidFill>
                  <a:schemeClr val="bg1"/>
                </a:solidFill>
              </a:rPr>
              <a:t> refers to a secondary source of repayment or an appraised value of a property used to secure a loan. </a:t>
            </a:r>
          </a:p>
        </p:txBody>
      </p:sp>
      <p:sp>
        <p:nvSpPr>
          <p:cNvPr id="8" name="TextBox 7">
            <a:extLst>
              <a:ext uri="{FF2B5EF4-FFF2-40B4-BE49-F238E27FC236}">
                <a16:creationId xmlns:a16="http://schemas.microsoft.com/office/drawing/2014/main" id="{211B404C-2233-6EDC-39C2-461565722F8F}"/>
              </a:ext>
            </a:extLst>
          </p:cNvPr>
          <p:cNvSpPr txBox="1"/>
          <p:nvPr/>
        </p:nvSpPr>
        <p:spPr>
          <a:xfrm>
            <a:off x="1832472" y="1981458"/>
            <a:ext cx="1228061" cy="3170099"/>
          </a:xfrm>
          <a:prstGeom prst="rect">
            <a:avLst/>
          </a:prstGeom>
          <a:noFill/>
          <a:effectLst>
            <a:outerShdw blurRad="279400" dist="38100" dir="2700000" algn="tl" rotWithShape="0">
              <a:prstClr val="black">
                <a:alpha val="21000"/>
              </a:prstClr>
            </a:outerShdw>
          </a:effectLst>
        </p:spPr>
        <p:txBody>
          <a:bodyPr wrap="square" rtlCol="0">
            <a:spAutoFit/>
          </a:bodyPr>
          <a:lstStyle/>
          <a:p>
            <a:r>
              <a:rPr lang="en-US" sz="20000" b="1" dirty="0">
                <a:solidFill>
                  <a:schemeClr val="accent6"/>
                </a:solidFill>
                <a:latin typeface="+mj-lt"/>
              </a:rPr>
              <a:t>4</a:t>
            </a:r>
          </a:p>
        </p:txBody>
      </p:sp>
    </p:spTree>
    <p:extLst>
      <p:ext uri="{BB962C8B-B14F-4D97-AF65-F5344CB8AC3E}">
        <p14:creationId xmlns:p14="http://schemas.microsoft.com/office/powerpoint/2010/main" val="302142180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5E6D52A1-43E1-AF95-1B44-AE8DC8DD7B8B}"/>
              </a:ext>
            </a:extLst>
          </p:cNvPr>
          <p:cNvSpPr>
            <a:spLocks noGrp="1"/>
          </p:cNvSpPr>
          <p:nvPr>
            <p:ph type="title"/>
          </p:nvPr>
        </p:nvSpPr>
        <p:spPr/>
        <p:txBody>
          <a:bodyPr/>
          <a:lstStyle/>
          <a:p>
            <a:r>
              <a:rPr lang="en-US"/>
              <a:t>Conditions</a:t>
            </a:r>
            <a:endParaRPr lang="en-US" dirty="0"/>
          </a:p>
        </p:txBody>
      </p:sp>
      <p:sp>
        <p:nvSpPr>
          <p:cNvPr id="4" name="Slide Number Placeholder 3">
            <a:extLst>
              <a:ext uri="{FF2B5EF4-FFF2-40B4-BE49-F238E27FC236}">
                <a16:creationId xmlns:a16="http://schemas.microsoft.com/office/drawing/2014/main" id="{881552E5-B0D8-7F39-D724-F5E3C273CFC3}"/>
              </a:ext>
            </a:extLst>
          </p:cNvPr>
          <p:cNvSpPr>
            <a:spLocks noGrp="1"/>
          </p:cNvSpPr>
          <p:nvPr>
            <p:ph type="sldNum" sz="quarter" idx="4294967295"/>
          </p:nvPr>
        </p:nvSpPr>
        <p:spPr>
          <a:xfrm>
            <a:off x="9448800" y="6229350"/>
            <a:ext cx="2743200" cy="365125"/>
          </a:xfrm>
        </p:spPr>
        <p:txBody>
          <a:bodyPr/>
          <a:lstStyle/>
          <a:p>
            <a:fld id="{A3DA3D6A-6DDB-44AC-922F-0D6A3F925C34}" type="slidenum">
              <a:rPr lang="en-US" smtClean="0"/>
              <a:pPr/>
              <a:t>9</a:t>
            </a:fld>
            <a:endParaRPr lang="en-US" dirty="0"/>
          </a:p>
        </p:txBody>
      </p:sp>
      <p:sp>
        <p:nvSpPr>
          <p:cNvPr id="16" name="Rectangle: Rounded Corners 15">
            <a:extLst>
              <a:ext uri="{FF2B5EF4-FFF2-40B4-BE49-F238E27FC236}">
                <a16:creationId xmlns:a16="http://schemas.microsoft.com/office/drawing/2014/main" id="{AB9C3C92-6266-9FBB-87F3-746B0AEB4A2C}"/>
              </a:ext>
            </a:extLst>
          </p:cNvPr>
          <p:cNvSpPr/>
          <p:nvPr/>
        </p:nvSpPr>
        <p:spPr>
          <a:xfrm>
            <a:off x="2658738" y="1883680"/>
            <a:ext cx="7339069" cy="3365653"/>
          </a:xfrm>
          <a:prstGeom prst="roundRect">
            <a:avLst/>
          </a:prstGeom>
          <a:gradFill>
            <a:gsLst>
              <a:gs pos="33000">
                <a:schemeClr val="tx2">
                  <a:alpha val="65000"/>
                </a:schemeClr>
              </a:gs>
              <a:gs pos="100000">
                <a:schemeClr val="tx2">
                  <a:lumMod val="50000"/>
                  <a:alpha val="52000"/>
                </a:schemeClr>
              </a:gs>
            </a:gsLst>
            <a:lin ang="10800000" scaled="1"/>
          </a:gradFill>
          <a:ln>
            <a:noFill/>
          </a:ln>
        </p:spPr>
        <p:txBody>
          <a:bodyPr vert="horz" wrap="square" lIns="91440" tIns="45720" rIns="91440" bIns="45720" numCol="1" anchor="t" anchorCtr="0" compatLnSpc="1">
            <a:prstTxWarp prst="textNoShape">
              <a:avLst/>
            </a:prstTxWarp>
          </a:bodyPr>
          <a:lstStyle/>
          <a:p>
            <a:endParaRPr lang="en-US">
              <a:solidFill>
                <a:srgbClr val="294C59"/>
              </a:solidFill>
              <a:latin typeface="Lato"/>
            </a:endParaRPr>
          </a:p>
        </p:txBody>
      </p:sp>
      <p:sp>
        <p:nvSpPr>
          <p:cNvPr id="3" name="TextBox 2">
            <a:extLst>
              <a:ext uri="{FF2B5EF4-FFF2-40B4-BE49-F238E27FC236}">
                <a16:creationId xmlns:a16="http://schemas.microsoft.com/office/drawing/2014/main" id="{C9DF26AE-533D-FCB8-0FFC-9F0ED8CC2067}"/>
              </a:ext>
            </a:extLst>
          </p:cNvPr>
          <p:cNvSpPr txBox="1"/>
          <p:nvPr/>
        </p:nvSpPr>
        <p:spPr>
          <a:xfrm>
            <a:off x="3374515" y="2794217"/>
            <a:ext cx="6266607" cy="1384995"/>
          </a:xfrm>
          <a:prstGeom prst="rect">
            <a:avLst/>
          </a:prstGeom>
          <a:noFill/>
        </p:spPr>
        <p:txBody>
          <a:bodyPr wrap="square">
            <a:spAutoFit/>
          </a:bodyPr>
          <a:lstStyle/>
          <a:p>
            <a:r>
              <a:rPr lang="en-US" sz="2400" dirty="0">
                <a:solidFill>
                  <a:schemeClr val="bg1"/>
                </a:solidFill>
              </a:rPr>
              <a:t>Economic</a:t>
            </a:r>
            <a:r>
              <a:rPr lang="en-US" sz="3600" b="1" dirty="0">
                <a:solidFill>
                  <a:schemeClr val="bg1"/>
                </a:solidFill>
              </a:rPr>
              <a:t> conditions </a:t>
            </a:r>
            <a:r>
              <a:rPr lang="en-US" sz="2400" dirty="0">
                <a:solidFill>
                  <a:schemeClr val="bg1"/>
                </a:solidFill>
              </a:rPr>
              <a:t>and regulatory changes will always have an impact on your overall credit.</a:t>
            </a:r>
          </a:p>
        </p:txBody>
      </p:sp>
      <p:sp>
        <p:nvSpPr>
          <p:cNvPr id="8" name="TextBox 7">
            <a:extLst>
              <a:ext uri="{FF2B5EF4-FFF2-40B4-BE49-F238E27FC236}">
                <a16:creationId xmlns:a16="http://schemas.microsoft.com/office/drawing/2014/main" id="{211B404C-2233-6EDC-39C2-461565722F8F}"/>
              </a:ext>
            </a:extLst>
          </p:cNvPr>
          <p:cNvSpPr txBox="1"/>
          <p:nvPr/>
        </p:nvSpPr>
        <p:spPr>
          <a:xfrm>
            <a:off x="1832472" y="1981458"/>
            <a:ext cx="1228061" cy="3170099"/>
          </a:xfrm>
          <a:prstGeom prst="rect">
            <a:avLst/>
          </a:prstGeom>
          <a:noFill/>
          <a:effectLst>
            <a:outerShdw blurRad="342900" dist="38100" dir="2700000" algn="tl" rotWithShape="0">
              <a:prstClr val="black">
                <a:alpha val="19000"/>
              </a:prstClr>
            </a:outerShdw>
          </a:effectLst>
        </p:spPr>
        <p:txBody>
          <a:bodyPr wrap="square" rtlCol="0">
            <a:spAutoFit/>
          </a:bodyPr>
          <a:lstStyle/>
          <a:p>
            <a:r>
              <a:rPr lang="en-US" sz="20000" b="1" dirty="0">
                <a:solidFill>
                  <a:srgbClr val="A42E5E"/>
                </a:solidFill>
                <a:latin typeface="+mj-lt"/>
              </a:rPr>
              <a:t>5</a:t>
            </a:r>
          </a:p>
        </p:txBody>
      </p:sp>
    </p:spTree>
    <p:extLst>
      <p:ext uri="{BB962C8B-B14F-4D97-AF65-F5344CB8AC3E}">
        <p14:creationId xmlns:p14="http://schemas.microsoft.com/office/powerpoint/2010/main" val="2506834081"/>
      </p:ext>
    </p:extLst>
  </p:cSld>
  <p:clrMapOvr>
    <a:masterClrMapping/>
  </p:clrMapOvr>
</p:sld>
</file>

<file path=ppt/theme/theme1.xml><?xml version="1.0" encoding="utf-8"?>
<a:theme xmlns:a="http://schemas.openxmlformats.org/drawingml/2006/main" name="JFG Corp PPT Theme 2022">
  <a:themeElements>
    <a:clrScheme name="Custom 38">
      <a:dk1>
        <a:srgbClr val="294C59"/>
      </a:dk1>
      <a:lt1>
        <a:sysClr val="window" lastClr="FFFFFF"/>
      </a:lt1>
      <a:dk2>
        <a:srgbClr val="89264F"/>
      </a:dk2>
      <a:lt2>
        <a:srgbClr val="E1E1E1"/>
      </a:lt2>
      <a:accent1>
        <a:srgbClr val="597688"/>
      </a:accent1>
      <a:accent2>
        <a:srgbClr val="279D7B"/>
      </a:accent2>
      <a:accent3>
        <a:srgbClr val="979899"/>
      </a:accent3>
      <a:accent4>
        <a:srgbClr val="73C3D4"/>
      </a:accent4>
      <a:accent5>
        <a:srgbClr val="A6C041"/>
      </a:accent5>
      <a:accent6>
        <a:srgbClr val="E87200"/>
      </a:accent6>
      <a:hlink>
        <a:srgbClr val="0070C0"/>
      </a:hlink>
      <a:folHlink>
        <a:srgbClr val="7030A0"/>
      </a:folHlink>
    </a:clrScheme>
    <a:fontScheme name="JFG fonts">
      <a:majorFont>
        <a:latin typeface="PT Serif"/>
        <a:ea typeface=""/>
        <a:cs typeface=""/>
      </a:majorFont>
      <a:minorFont>
        <a:latin typeface="Lat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JFG Corp PPT Theme 2022" id="{3423E088-EAEE-4EA3-B4E5-1C151F23C86E}" vid="{D3FAF799-141F-4177-B2D4-476FEC3DC9D0}"/>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Custom 38">
    <a:dk1>
      <a:srgbClr val="294C59"/>
    </a:dk1>
    <a:lt1>
      <a:sysClr val="window" lastClr="FFFFFF"/>
    </a:lt1>
    <a:dk2>
      <a:srgbClr val="89264F"/>
    </a:dk2>
    <a:lt2>
      <a:srgbClr val="E1E1E1"/>
    </a:lt2>
    <a:accent1>
      <a:srgbClr val="597688"/>
    </a:accent1>
    <a:accent2>
      <a:srgbClr val="279D7B"/>
    </a:accent2>
    <a:accent3>
      <a:srgbClr val="979899"/>
    </a:accent3>
    <a:accent4>
      <a:srgbClr val="73C3D4"/>
    </a:accent4>
    <a:accent5>
      <a:srgbClr val="A6C041"/>
    </a:accent5>
    <a:accent6>
      <a:srgbClr val="E87200"/>
    </a:accent6>
    <a:hlink>
      <a:srgbClr val="0070C0"/>
    </a:hlink>
    <a:folHlink>
      <a:srgbClr val="7030A0"/>
    </a:folHlink>
  </a:clrScheme>
</a:themeOverride>
</file>

<file path=docProps/app.xml><?xml version="1.0" encoding="utf-8"?>
<Properties xmlns="http://schemas.openxmlformats.org/officeDocument/2006/extended-properties" xmlns:vt="http://schemas.openxmlformats.org/officeDocument/2006/docPropsVTypes">
  <Template/>
  <TotalTime>8313</TotalTime>
  <Words>2823</Words>
  <Application>Microsoft Office PowerPoint</Application>
  <PresentationFormat>Widescreen</PresentationFormat>
  <Paragraphs>348</Paragraphs>
  <Slides>28</Slides>
  <Notes>27</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28</vt:i4>
      </vt:variant>
    </vt:vector>
  </HeadingPairs>
  <TitlesOfParts>
    <vt:vector size="38" baseType="lpstr">
      <vt:lpstr>ＭＳ Ｐゴシック</vt:lpstr>
      <vt:lpstr>Arial</vt:lpstr>
      <vt:lpstr>Calibri</vt:lpstr>
      <vt:lpstr>Lato</vt:lpstr>
      <vt:lpstr>Lato Black</vt:lpstr>
      <vt:lpstr>Open Sans</vt:lpstr>
      <vt:lpstr>PT Serif</vt:lpstr>
      <vt:lpstr>Symbol</vt:lpstr>
      <vt:lpstr>Wingdings</vt:lpstr>
      <vt:lpstr>JFG Corp PPT Theme 2022</vt:lpstr>
      <vt:lpstr>PowerPoint Presentation</vt:lpstr>
      <vt:lpstr>Understanding Your Credit</vt:lpstr>
      <vt:lpstr>What is Credit?</vt:lpstr>
      <vt:lpstr>The 5 C’s of Credit</vt:lpstr>
      <vt:lpstr>Character</vt:lpstr>
      <vt:lpstr>Capacity</vt:lpstr>
      <vt:lpstr>Capital</vt:lpstr>
      <vt:lpstr>Collateral</vt:lpstr>
      <vt:lpstr>Conditions</vt:lpstr>
      <vt:lpstr>FICO Score</vt:lpstr>
      <vt:lpstr>FICO Score</vt:lpstr>
      <vt:lpstr>FICO Score</vt:lpstr>
      <vt:lpstr>FICO Score Breakdown</vt:lpstr>
      <vt:lpstr>True or False?</vt:lpstr>
      <vt:lpstr>True or False?</vt:lpstr>
      <vt:lpstr>Credit Reporting Bureaus</vt:lpstr>
      <vt:lpstr>Protecting Your Identity</vt:lpstr>
      <vt:lpstr>What To Do If Your Identity Gets Stolen</vt:lpstr>
      <vt:lpstr>How To “Freeze” Your Credit</vt:lpstr>
      <vt:lpstr>Knowledge Check</vt:lpstr>
      <vt:lpstr>Knowledge Check</vt:lpstr>
      <vt:lpstr>Knowledge Check</vt:lpstr>
      <vt:lpstr>Knowledge Check</vt:lpstr>
      <vt:lpstr>Build/Maintain Your Credit</vt:lpstr>
      <vt:lpstr>What Can You Do Now?</vt:lpstr>
      <vt:lpstr>Resources</vt:lpstr>
      <vt:lpstr>PowerPoint Presentation</vt:lpstr>
      <vt:lpstr>Disclosure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Signage Recommendation</dc:title>
  <dc:creator>Brianna Johnson</dc:creator>
  <cp:lastModifiedBy>Summer Nicpon</cp:lastModifiedBy>
  <cp:revision>430</cp:revision>
  <dcterms:created xsi:type="dcterms:W3CDTF">2021-09-02T18:16:59Z</dcterms:created>
  <dcterms:modified xsi:type="dcterms:W3CDTF">2025-10-06T15:46:57Z</dcterms:modified>
</cp:coreProperties>
</file>