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handoutMasterIdLst>
    <p:handoutMasterId r:id="rId17"/>
  </p:handoutMasterIdLst>
  <p:sldIdLst>
    <p:sldId id="266" r:id="rId2"/>
    <p:sldId id="268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7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ianna Johnson" initials="BJ" lastIdx="1" clrIdx="0">
    <p:extLst>
      <p:ext uri="{19B8F6BF-5375-455C-9EA6-DF929625EA0E}">
        <p15:presenceInfo xmlns:p15="http://schemas.microsoft.com/office/powerpoint/2012/main" userId="S::brjohnson@johnsonfinancialgroup.com::8532074e-5642-4503-aa41-f16c04b03d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1745"/>
    <a:srgbClr val="74C3D5"/>
    <a:srgbClr val="B6DCE1"/>
    <a:srgbClr val="294C59"/>
    <a:srgbClr val="DC8544"/>
    <a:srgbClr val="8926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24334D-04F8-4533-B161-AA831DADF2B4}" v="9" dt="2026-08-12T19:57:08.4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2" autoAdjust="0"/>
    <p:restoredTop sz="80804" autoAdjust="0"/>
  </p:normalViewPr>
  <p:slideViewPr>
    <p:cSldViewPr snapToGrid="0">
      <p:cViewPr varScale="1">
        <p:scale>
          <a:sx n="100" d="100"/>
          <a:sy n="100" d="100"/>
        </p:scale>
        <p:origin x="94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4153C3C-2610-40FB-B293-3FD60DC664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C78BA8-601F-4FBA-B7B9-773CC41DAE1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9E30B-7839-4BB3-83A5-6CD67848A567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EDE85D-F485-44B5-8D47-DA930AF004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DB6DF0-1FF2-4B5F-BEA8-7569B409AE3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D1169-54E5-46F8-B53D-75E8A2C20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8089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90E20-91BF-4C4C-BF06-41A4FF6EBDB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3ABC3-CDB8-478C-936A-629109FDD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77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3ABC3-CDB8-478C-936A-629109FDD8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940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84301-DCA6-9CAB-C234-90FDE5BA6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1803C8-30BA-4B8B-4ABB-2D31B9F5A9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6938F2-8741-F417-BC62-1053AE86C4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A2B7C-A050-10E5-51AB-49F37B45EB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3ABC3-CDB8-478C-936A-629109FDD8D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982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75C74-8843-1903-5DEB-1B6FF9FA4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2DF862-28CC-8AE7-677C-4177E8B359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DDC0C5-E0A5-70EE-92C5-506F4445DB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862970-47CA-5167-11C3-E6BC36CB19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3ABC3-CDB8-478C-936A-629109FDD8D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49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F744A-E7E0-C820-A4FF-A945E145A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0A8296-2C61-07A3-68D9-37316447F7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31E42D-FE97-C321-11C6-AF2AE082C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33584E-FAD7-8905-2B28-2E8A5F800B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3ABC3-CDB8-478C-936A-629109FDD8D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6270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CE071-1C1D-3770-3967-7B4065EFB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DD13F7-9EA0-62CA-DDDF-3BAB7869C6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E0F11E-6161-653C-4634-37BCBD2D5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78D67-837A-425C-977B-5A46EBDAED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3ABC3-CDB8-478C-936A-629109FDD8D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614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3ABC3-CDB8-478C-936A-629109FDD8D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649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3ABC3-CDB8-478C-936A-629109FDD8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6537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7A4B2-D3C3-3E6C-2AB4-0B6E1FDEF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C0F1C6-53C5-4285-F3A6-238C13B864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A3B5E6-A696-63C0-4474-4D8970BB0D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1B3353-6F67-8780-E9EF-FFFF934DEA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3ABC3-CDB8-478C-936A-629109FDD8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229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88BF8-5A81-52A7-7DF9-54163E684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EACD8E-F59E-6492-2CB5-78CC0775A9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63EC77-1258-2EDD-B4D8-DDE45C19DD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354F57-0EFA-A6FA-E2BA-0CABE776F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3ABC3-CDB8-478C-936A-629109FDD8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88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E24E59-DBDC-EF26-06B6-BE26F5F87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A984BF-33D2-11C8-59DD-809DB9B65F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8618F2-5027-BF2B-38E0-10525E8C8A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AB5520-9F8F-B168-2162-2A51309C0F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3ABC3-CDB8-478C-936A-629109FDD8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91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6DCCE-FCF9-A13E-0014-6F74C735D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C2A08B-FD79-BC54-77B9-588B758B30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5AEAD8-273C-BF58-BA43-E9217073D3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9255EC-016C-B13F-3E3F-B848E35CBE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3ABC3-CDB8-478C-936A-629109FDD8D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157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604F71-768C-FFE3-F9FE-3B2B0D314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7A8967-25F6-F7FE-07F9-69CE262417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9EE9F7-C2D6-4C04-710C-C8B201CE30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169C90-61C3-28F6-FEDA-F6D6C42B30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3ABC3-CDB8-478C-936A-629109FDD8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0060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205B4-535D-8142-1A1E-FE26F7F87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0F67EA-18F6-4AA7-860A-783B1983B1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F096B8-3372-5787-7A04-D35AC725E9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DB8BDE-35CD-53F7-21D0-065613BA3B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3ABC3-CDB8-478C-936A-629109FDD8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548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04E22-296B-13C5-7C08-429587B1D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6A424E-CA6B-DACE-42B5-77687DB9D4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2E4FBC-85FE-C3EC-9E7B-E1A4DDBA22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74C438-D1FB-981B-26ED-88434AE67A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F3ABC3-CDB8-478C-936A-629109FDD8D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790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41F34BEA-33ED-4B5B-B7ED-C2A91614F7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" r="24248"/>
          <a:stretch/>
        </p:blipFill>
        <p:spPr>
          <a:xfrm>
            <a:off x="0" y="-8797"/>
            <a:ext cx="7642086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24DC42F-5D20-4627-905F-7AA3CB0F058A}"/>
              </a:ext>
            </a:extLst>
          </p:cNvPr>
          <p:cNvSpPr/>
          <p:nvPr/>
        </p:nvSpPr>
        <p:spPr>
          <a:xfrm>
            <a:off x="3827517" y="1192277"/>
            <a:ext cx="8364483" cy="3895344"/>
          </a:xfrm>
          <a:prstGeom prst="rect">
            <a:avLst/>
          </a:prstGeom>
          <a:solidFill>
            <a:srgbClr val="294C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D555AF34-9A19-4793-B208-DDC40CE76F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" r="24248"/>
          <a:stretch/>
        </p:blipFill>
        <p:spPr>
          <a:xfrm>
            <a:off x="0" y="-8797"/>
            <a:ext cx="7642086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8DAF281-7D91-49D9-B8FC-363FF39D4540}"/>
              </a:ext>
            </a:extLst>
          </p:cNvPr>
          <p:cNvSpPr/>
          <p:nvPr userDrawn="1"/>
        </p:nvSpPr>
        <p:spPr>
          <a:xfrm>
            <a:off x="3827517" y="1192277"/>
            <a:ext cx="8364483" cy="3895344"/>
          </a:xfrm>
          <a:prstGeom prst="rect">
            <a:avLst/>
          </a:prstGeom>
          <a:solidFill>
            <a:srgbClr val="294C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4900CDA3-94FF-4D00-BA96-2F1FB8F700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" r="24248"/>
          <a:stretch/>
        </p:blipFill>
        <p:spPr>
          <a:xfrm>
            <a:off x="0" y="-8797"/>
            <a:ext cx="764208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19FCAF5-8CC6-43DA-9B9B-D70DE6677F52}"/>
              </a:ext>
            </a:extLst>
          </p:cNvPr>
          <p:cNvSpPr/>
          <p:nvPr/>
        </p:nvSpPr>
        <p:spPr>
          <a:xfrm>
            <a:off x="3827517" y="1192277"/>
            <a:ext cx="8364483" cy="3895344"/>
          </a:xfrm>
          <a:prstGeom prst="rect">
            <a:avLst/>
          </a:prstGeom>
          <a:solidFill>
            <a:srgbClr val="294C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81343" y="3497805"/>
            <a:ext cx="6953396" cy="1055906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>
            <a:off x="11740663" y="661804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3FD09754-AB00-4701-9DC0-2B8342E14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0190"/>
          <a:stretch/>
        </p:blipFill>
        <p:spPr>
          <a:xfrm>
            <a:off x="8147539" y="5391832"/>
            <a:ext cx="3374308" cy="11592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31484" y="1675380"/>
            <a:ext cx="7003255" cy="147288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039C3B9-8B28-4BA3-BD24-E613655AAFFE}"/>
              </a:ext>
            </a:extLst>
          </p:cNvPr>
          <p:cNvCxnSpPr/>
          <p:nvPr/>
        </p:nvCxnSpPr>
        <p:spPr>
          <a:xfrm>
            <a:off x="4622908" y="3249017"/>
            <a:ext cx="1156100" cy="0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29AEEE2-DC51-47DA-A58D-DEFC328F87B7}"/>
              </a:ext>
            </a:extLst>
          </p:cNvPr>
          <p:cNvCxnSpPr>
            <a:cxnSpLocks/>
          </p:cNvCxnSpPr>
          <p:nvPr/>
        </p:nvCxnSpPr>
        <p:spPr>
          <a:xfrm>
            <a:off x="11740663" y="661804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249E061-10C0-42D3-92DF-47ACEB199EF0}"/>
              </a:ext>
            </a:extLst>
          </p:cNvPr>
          <p:cNvCxnSpPr/>
          <p:nvPr/>
        </p:nvCxnSpPr>
        <p:spPr>
          <a:xfrm>
            <a:off x="4622908" y="3249017"/>
            <a:ext cx="1156100" cy="0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E7C6D89-EF2B-45D6-883D-C42E4C6BB27C}"/>
              </a:ext>
            </a:extLst>
          </p:cNvPr>
          <p:cNvCxnSpPr>
            <a:cxnSpLocks/>
          </p:cNvCxnSpPr>
          <p:nvPr userDrawn="1"/>
        </p:nvCxnSpPr>
        <p:spPr>
          <a:xfrm>
            <a:off x="11740663" y="661804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DF26933-AC36-4EF9-8DA0-54A3C51BCC6B}"/>
              </a:ext>
            </a:extLst>
          </p:cNvPr>
          <p:cNvCxnSpPr/>
          <p:nvPr userDrawn="1"/>
        </p:nvCxnSpPr>
        <p:spPr>
          <a:xfrm>
            <a:off x="4622908" y="3249017"/>
            <a:ext cx="1156100" cy="0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8849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/3 Content w/Photo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E29568B-8B50-447A-A37D-3DF69F601F58}"/>
              </a:ext>
            </a:extLst>
          </p:cNvPr>
          <p:cNvSpPr/>
          <p:nvPr userDrawn="1"/>
        </p:nvSpPr>
        <p:spPr>
          <a:xfrm>
            <a:off x="4206234" y="-6"/>
            <a:ext cx="8015158" cy="685800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Content Placeholder 14" descr="Person in crossing">
            <a:extLst>
              <a:ext uri="{FF2B5EF4-FFF2-40B4-BE49-F238E27FC236}">
                <a16:creationId xmlns:a16="http://schemas.microsoft.com/office/drawing/2014/main" id="{D3F9F2BB-510E-4063-BA57-39F07A81B9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91" r="1"/>
          <a:stretch/>
        </p:blipFill>
        <p:spPr>
          <a:xfrm>
            <a:off x="0" y="-5"/>
            <a:ext cx="4206234" cy="685800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F6DE192-D323-4C5E-8C64-D4377460257C}"/>
              </a:ext>
            </a:extLst>
          </p:cNvPr>
          <p:cNvSpPr/>
          <p:nvPr/>
        </p:nvSpPr>
        <p:spPr>
          <a:xfrm>
            <a:off x="4206234" y="-6"/>
            <a:ext cx="8015158" cy="685800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9875FAC-5CE5-4F41-BB0A-A7673721FB52}"/>
              </a:ext>
            </a:extLst>
          </p:cNvPr>
          <p:cNvSpPr/>
          <p:nvPr/>
        </p:nvSpPr>
        <p:spPr>
          <a:xfrm>
            <a:off x="0" y="0"/>
            <a:ext cx="4206235" cy="6858000"/>
          </a:xfrm>
          <a:prstGeom prst="rect">
            <a:avLst/>
          </a:prstGeom>
          <a:solidFill>
            <a:schemeClr val="tx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lide Number Placeholder 8">
            <a:extLst>
              <a:ext uri="{FF2B5EF4-FFF2-40B4-BE49-F238E27FC236}">
                <a16:creationId xmlns:a16="http://schemas.microsoft.com/office/drawing/2014/main" id="{7E6958F9-2384-4C8E-B069-908514C5613F}"/>
              </a:ext>
            </a:extLst>
          </p:cNvPr>
          <p:cNvSpPr txBox="1">
            <a:spLocks/>
          </p:cNvSpPr>
          <p:nvPr userDrawn="1"/>
        </p:nvSpPr>
        <p:spPr>
          <a:xfrm>
            <a:off x="8726520" y="62285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3DA3D6A-6DDB-44AC-922F-0D6A3F925C34}" type="slidenum">
              <a:rPr lang="en-US" smtClean="0">
                <a:latin typeface="Lato" panose="020F0502020204030203" pitchFamily="34" charset="0"/>
              </a:rPr>
              <a:pPr/>
              <a:t>‹#›</a:t>
            </a:fld>
            <a:endParaRPr lang="en-US" dirty="0">
              <a:latin typeface="Lato" panose="020F0502020204030203" pitchFamily="34" charset="0"/>
            </a:endParaRPr>
          </a:p>
        </p:txBody>
      </p:sp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id="{842E542B-0D82-457B-A08D-654DBC2DEB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83935" y="6298124"/>
            <a:ext cx="274702" cy="27470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993E6E5-ADE3-4522-A7E4-A819799A5F3F}"/>
              </a:ext>
            </a:extLst>
          </p:cNvPr>
          <p:cNvCxnSpPr/>
          <p:nvPr userDrawn="1"/>
        </p:nvCxnSpPr>
        <p:spPr>
          <a:xfrm>
            <a:off x="11525250" y="6195762"/>
            <a:ext cx="0" cy="4622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2D8501F-C21B-4313-849B-3DDF6B2DB118}"/>
              </a:ext>
            </a:extLst>
          </p:cNvPr>
          <p:cNvCxnSpPr/>
          <p:nvPr/>
        </p:nvCxnSpPr>
        <p:spPr>
          <a:xfrm flipV="1">
            <a:off x="4290596" y="323850"/>
            <a:ext cx="0" cy="814349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7BCC92EF-28C2-4850-9633-07215898F3F9}"/>
              </a:ext>
            </a:extLst>
          </p:cNvPr>
          <p:cNvSpPr/>
          <p:nvPr/>
        </p:nvSpPr>
        <p:spPr>
          <a:xfrm>
            <a:off x="437745" y="405063"/>
            <a:ext cx="3346315" cy="6063831"/>
          </a:xfrm>
          <a:prstGeom prst="rect">
            <a:avLst/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6606D01-69BE-4403-BA57-F7EEAECBE653}"/>
              </a:ext>
            </a:extLst>
          </p:cNvPr>
          <p:cNvSpPr txBox="1"/>
          <p:nvPr/>
        </p:nvSpPr>
        <p:spPr>
          <a:xfrm>
            <a:off x="1010083" y="2782666"/>
            <a:ext cx="2237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Place Your 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Photo Here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EC59C3A-56D9-4ECA-9DBC-7440E82CF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7838" y="1825625"/>
            <a:ext cx="6275962" cy="3709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612EE7FA-FD7E-4DB4-AA54-942DC69EB5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206875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AF70A7-9710-4105-A6D0-8779B835F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317726"/>
            <a:ext cx="7315198" cy="814349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3" name="Content Placeholder 14" descr="Person in crossing">
            <a:extLst>
              <a:ext uri="{FF2B5EF4-FFF2-40B4-BE49-F238E27FC236}">
                <a16:creationId xmlns:a16="http://schemas.microsoft.com/office/drawing/2014/main" id="{86D52EAA-B1E1-4F7A-8B47-703EB837CC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91" r="1"/>
          <a:stretch/>
        </p:blipFill>
        <p:spPr>
          <a:xfrm>
            <a:off x="0" y="-5"/>
            <a:ext cx="4206234" cy="685800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DDBA94C-91A3-4DED-87FF-881E650B251D}"/>
              </a:ext>
            </a:extLst>
          </p:cNvPr>
          <p:cNvSpPr/>
          <p:nvPr/>
        </p:nvSpPr>
        <p:spPr>
          <a:xfrm>
            <a:off x="0" y="0"/>
            <a:ext cx="4206235" cy="6858000"/>
          </a:xfrm>
          <a:prstGeom prst="rect">
            <a:avLst/>
          </a:prstGeom>
          <a:solidFill>
            <a:schemeClr val="tx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4CD6FF8-5ECD-440F-ADE1-48994637E9C6}"/>
              </a:ext>
            </a:extLst>
          </p:cNvPr>
          <p:cNvCxnSpPr/>
          <p:nvPr/>
        </p:nvCxnSpPr>
        <p:spPr>
          <a:xfrm flipV="1">
            <a:off x="4290596" y="323850"/>
            <a:ext cx="0" cy="814349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F948BA64-F0F5-4A4A-A727-DAAC413D94FD}"/>
              </a:ext>
            </a:extLst>
          </p:cNvPr>
          <p:cNvSpPr/>
          <p:nvPr/>
        </p:nvSpPr>
        <p:spPr>
          <a:xfrm>
            <a:off x="437745" y="405063"/>
            <a:ext cx="3346315" cy="6063831"/>
          </a:xfrm>
          <a:prstGeom prst="rect">
            <a:avLst/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5A97D94-8D99-4BBA-8D6C-607975336EF5}"/>
              </a:ext>
            </a:extLst>
          </p:cNvPr>
          <p:cNvSpPr txBox="1"/>
          <p:nvPr/>
        </p:nvSpPr>
        <p:spPr>
          <a:xfrm>
            <a:off x="1010083" y="2782666"/>
            <a:ext cx="2237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Place Your 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Photo Here</a:t>
            </a:r>
          </a:p>
        </p:txBody>
      </p:sp>
      <p:pic>
        <p:nvPicPr>
          <p:cNvPr id="36" name="Content Placeholder 14" descr="Person in crossing">
            <a:extLst>
              <a:ext uri="{FF2B5EF4-FFF2-40B4-BE49-F238E27FC236}">
                <a16:creationId xmlns:a16="http://schemas.microsoft.com/office/drawing/2014/main" id="{EB22CEF9-201F-4BBD-AE85-97145A139C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91" r="1"/>
          <a:stretch/>
        </p:blipFill>
        <p:spPr>
          <a:xfrm>
            <a:off x="0" y="-5"/>
            <a:ext cx="4206234" cy="6858005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51238427-AA05-4CD4-8466-2F3B6831B748}"/>
              </a:ext>
            </a:extLst>
          </p:cNvPr>
          <p:cNvSpPr/>
          <p:nvPr userDrawn="1"/>
        </p:nvSpPr>
        <p:spPr>
          <a:xfrm>
            <a:off x="0" y="0"/>
            <a:ext cx="4206235" cy="6858000"/>
          </a:xfrm>
          <a:prstGeom prst="rect">
            <a:avLst/>
          </a:prstGeom>
          <a:solidFill>
            <a:schemeClr val="tx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AAF97B6-3839-49E7-BBCF-F225704D9AC0}"/>
              </a:ext>
            </a:extLst>
          </p:cNvPr>
          <p:cNvCxnSpPr/>
          <p:nvPr userDrawn="1"/>
        </p:nvCxnSpPr>
        <p:spPr>
          <a:xfrm flipV="1">
            <a:off x="4290596" y="323850"/>
            <a:ext cx="0" cy="814349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CCC6711A-ADD5-46C7-BF47-C46F26DA03EC}"/>
              </a:ext>
            </a:extLst>
          </p:cNvPr>
          <p:cNvSpPr/>
          <p:nvPr userDrawn="1"/>
        </p:nvSpPr>
        <p:spPr>
          <a:xfrm>
            <a:off x="437745" y="405063"/>
            <a:ext cx="3346315" cy="6063831"/>
          </a:xfrm>
          <a:prstGeom prst="rect">
            <a:avLst/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E70F530-F138-41ED-BCC3-98DB7C7366D3}"/>
              </a:ext>
            </a:extLst>
          </p:cNvPr>
          <p:cNvSpPr txBox="1"/>
          <p:nvPr userDrawn="1"/>
        </p:nvSpPr>
        <p:spPr>
          <a:xfrm>
            <a:off x="1010083" y="2782666"/>
            <a:ext cx="2237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Lato" panose="020F0502020204030203" pitchFamily="34" charset="0"/>
              </a:rPr>
              <a:t>Place</a:t>
            </a:r>
            <a:r>
              <a:rPr lang="en-US" dirty="0">
                <a:solidFill>
                  <a:schemeClr val="bg1"/>
                </a:solidFill>
              </a:rPr>
              <a:t> Your 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Photo Here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1AE66B-B629-4EC8-9E62-FC12D6F1F69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572000" y="6281688"/>
            <a:ext cx="7649392" cy="307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00A1C2-B777-4025-8D11-AF83DA3A142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3DA3D6A-6DDB-44AC-922F-0D6A3F925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446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156735-6233-4881-B829-18631AAB41E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38200" y="6264676"/>
            <a:ext cx="10515600" cy="307574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6520" y="622858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A3DA3D6A-6DDB-44AC-922F-0D6A3F925C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32ED03-B0BF-443E-84BC-75D5432085F1}"/>
              </a:ext>
            </a:extLst>
          </p:cNvPr>
          <p:cNvSpPr/>
          <p:nvPr/>
        </p:nvSpPr>
        <p:spPr>
          <a:xfrm>
            <a:off x="-25283" y="1161411"/>
            <a:ext cx="12192000" cy="4862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867712-66BC-4D11-B1A1-4B5CA6912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56" y="317726"/>
            <a:ext cx="11672722" cy="6960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1AEE65-AA36-4E60-A093-A29FE4E3D476}"/>
              </a:ext>
            </a:extLst>
          </p:cNvPr>
          <p:cNvSpPr/>
          <p:nvPr/>
        </p:nvSpPr>
        <p:spPr>
          <a:xfrm>
            <a:off x="-25283" y="1161411"/>
            <a:ext cx="12192000" cy="4862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59346A-F917-4C77-BFCD-C73BD3FBD398}"/>
              </a:ext>
            </a:extLst>
          </p:cNvPr>
          <p:cNvSpPr/>
          <p:nvPr userDrawn="1"/>
        </p:nvSpPr>
        <p:spPr>
          <a:xfrm>
            <a:off x="-25283" y="1132836"/>
            <a:ext cx="12192000" cy="4862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780396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 slide - 1 per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39DF8F-305F-40F0-B3F7-AF7BFF2CA3CC}"/>
              </a:ext>
            </a:extLst>
          </p:cNvPr>
          <p:cNvSpPr/>
          <p:nvPr/>
        </p:nvSpPr>
        <p:spPr>
          <a:xfrm>
            <a:off x="1" y="1143000"/>
            <a:ext cx="2703442" cy="48105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5003BC-DBE0-4E56-B4ED-F61441EBEE46}"/>
              </a:ext>
            </a:extLst>
          </p:cNvPr>
          <p:cNvSpPr/>
          <p:nvPr userDrawn="1"/>
        </p:nvSpPr>
        <p:spPr>
          <a:xfrm>
            <a:off x="1" y="1143000"/>
            <a:ext cx="2703442" cy="48105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86370" y="1990878"/>
            <a:ext cx="6883349" cy="399782"/>
          </a:xfrm>
        </p:spPr>
        <p:txBody>
          <a:bodyPr/>
          <a:lstStyle>
            <a:lvl1pPr marL="0" indent="0">
              <a:buFontTx/>
              <a:buNone/>
              <a:defRPr b="1" spc="5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26520" y="622858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A3DA3D6A-6DDB-44AC-922F-0D6A3F925C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9D5CCB4A-33C3-42FE-94C6-F2D4FD1B965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86371" y="2475621"/>
            <a:ext cx="6883348" cy="399783"/>
          </a:xfrm>
        </p:spPr>
        <p:txBody>
          <a:bodyPr/>
          <a:lstStyle>
            <a:lvl1pPr marL="0" indent="0">
              <a:lnSpc>
                <a:spcPts val="1800"/>
              </a:lnSpc>
              <a:spcBef>
                <a:spcPts val="0"/>
              </a:spcBef>
              <a:buFontTx/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9C6B6D36-A3F3-4241-BFEE-AE69AF5BBA0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586371" y="2996589"/>
            <a:ext cx="6883348" cy="2269474"/>
          </a:xfrm>
        </p:spPr>
        <p:txBody>
          <a:bodyPr/>
          <a:lstStyle>
            <a:lvl1pPr marL="0" indent="0">
              <a:lnSpc>
                <a:spcPts val="2800"/>
              </a:lnSpc>
              <a:spcBef>
                <a:spcPts val="1800"/>
              </a:spcBef>
              <a:buFontTx/>
              <a:buNone/>
              <a:defRPr sz="2000" b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A670BE-C1AE-402B-B330-F2D0ABC76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56" y="317726"/>
            <a:ext cx="11702540" cy="6960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EDA71C-5FE9-45E6-A8A2-207026EDDB9D}"/>
              </a:ext>
            </a:extLst>
          </p:cNvPr>
          <p:cNvSpPr/>
          <p:nvPr/>
        </p:nvSpPr>
        <p:spPr>
          <a:xfrm>
            <a:off x="1" y="1143000"/>
            <a:ext cx="2703442" cy="48105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79CDF42-0A10-487C-9CDD-2064A4491E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81249" y="1990878"/>
            <a:ext cx="3249612" cy="3138488"/>
          </a:xfrm>
          <a:prstGeom prst="ellipse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87476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 slide - 3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A36C6DE-7493-4096-A630-1DB595D4380B}"/>
              </a:ext>
            </a:extLst>
          </p:cNvPr>
          <p:cNvSpPr/>
          <p:nvPr/>
        </p:nvSpPr>
        <p:spPr>
          <a:xfrm>
            <a:off x="1" y="1143000"/>
            <a:ext cx="1888434" cy="48105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305FA41-11C7-4CE8-9EC6-90EEDBD3CD63}"/>
              </a:ext>
            </a:extLst>
          </p:cNvPr>
          <p:cNvSpPr/>
          <p:nvPr userDrawn="1"/>
        </p:nvSpPr>
        <p:spPr>
          <a:xfrm>
            <a:off x="1" y="1143000"/>
            <a:ext cx="1888434" cy="48105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A671A609-F31D-4703-9E51-07BED48AD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8176" y="622858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A3DA3D6A-6DDB-44AC-922F-0D6A3F925C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75E743-6869-4603-B881-E4D57FF8934C}"/>
              </a:ext>
            </a:extLst>
          </p:cNvPr>
          <p:cNvCxnSpPr/>
          <p:nvPr/>
        </p:nvCxnSpPr>
        <p:spPr>
          <a:xfrm>
            <a:off x="11506200" y="6214812"/>
            <a:ext cx="0" cy="40506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0E737B36-7537-46A3-AC07-7064F9AD5CB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710394" y="1210935"/>
            <a:ext cx="8182859" cy="399782"/>
          </a:xfrm>
        </p:spPr>
        <p:txBody>
          <a:bodyPr/>
          <a:lstStyle>
            <a:lvl1pPr marL="0" indent="0">
              <a:buFontTx/>
              <a:buNone/>
              <a:defRPr sz="2000" b="1" spc="5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B622F109-88CE-4AB4-B20C-5131A0874AD6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2710395" y="1607898"/>
            <a:ext cx="8182859" cy="318979"/>
          </a:xfrm>
        </p:spPr>
        <p:txBody>
          <a:bodyPr/>
          <a:lstStyle>
            <a:lvl1pPr marL="0" indent="0">
              <a:lnSpc>
                <a:spcPts val="1000"/>
              </a:lnSpc>
              <a:spcBef>
                <a:spcPts val="0"/>
              </a:spcBef>
              <a:buFontTx/>
              <a:buNone/>
              <a:defRPr sz="1600" b="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7A5EECAB-4579-482F-90BD-921F75D27833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2710395" y="1887030"/>
            <a:ext cx="8182860" cy="696064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1800"/>
              </a:spcBef>
              <a:buFontTx/>
              <a:buNone/>
              <a:defRPr sz="1600" b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6DC391E3-1B4E-4D5B-BE60-2A144286FA2F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2710394" y="2845954"/>
            <a:ext cx="8182859" cy="399782"/>
          </a:xfrm>
        </p:spPr>
        <p:txBody>
          <a:bodyPr/>
          <a:lstStyle>
            <a:lvl1pPr marL="0" indent="0">
              <a:buFontTx/>
              <a:buNone/>
              <a:defRPr sz="2000" b="1" spc="5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BEEB9BF8-5B4D-47BC-A617-56316FE88BB4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2710395" y="3242917"/>
            <a:ext cx="8182859" cy="399783"/>
          </a:xfrm>
        </p:spPr>
        <p:txBody>
          <a:bodyPr/>
          <a:lstStyle>
            <a:lvl1pPr marL="0" indent="0">
              <a:lnSpc>
                <a:spcPts val="1000"/>
              </a:lnSpc>
              <a:spcBef>
                <a:spcPts val="0"/>
              </a:spcBef>
              <a:buFontTx/>
              <a:buNone/>
              <a:defRPr sz="1600" b="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30" name="Content Placeholder 3">
            <a:extLst>
              <a:ext uri="{FF2B5EF4-FFF2-40B4-BE49-F238E27FC236}">
                <a16:creationId xmlns:a16="http://schemas.microsoft.com/office/drawing/2014/main" id="{51B0431F-B81E-4CFC-A537-D53B26387632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2710395" y="3562057"/>
            <a:ext cx="8182860" cy="602756"/>
          </a:xfrm>
        </p:spPr>
        <p:txBody>
          <a:bodyPr/>
          <a:lstStyle>
            <a:lvl1pPr marL="0" indent="0">
              <a:lnSpc>
                <a:spcPts val="1400"/>
              </a:lnSpc>
              <a:spcBef>
                <a:spcPts val="1800"/>
              </a:spcBef>
              <a:buFontTx/>
              <a:buNone/>
              <a:defRPr sz="1600" b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31" name="Content Placeholder 3">
            <a:extLst>
              <a:ext uri="{FF2B5EF4-FFF2-40B4-BE49-F238E27FC236}">
                <a16:creationId xmlns:a16="http://schemas.microsoft.com/office/drawing/2014/main" id="{E1D6CA68-A721-4605-8C9C-5705933292AB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2710394" y="4352605"/>
            <a:ext cx="8182859" cy="399782"/>
          </a:xfrm>
        </p:spPr>
        <p:txBody>
          <a:bodyPr/>
          <a:lstStyle>
            <a:lvl1pPr marL="0" indent="0">
              <a:buFontTx/>
              <a:buNone/>
              <a:defRPr sz="2000" b="1" spc="5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739D915C-7BFE-4D73-A6B8-6134F3D09F43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2710395" y="4749568"/>
            <a:ext cx="8182859" cy="399783"/>
          </a:xfrm>
        </p:spPr>
        <p:txBody>
          <a:bodyPr/>
          <a:lstStyle>
            <a:lvl1pPr marL="0" indent="0">
              <a:lnSpc>
                <a:spcPts val="1000"/>
              </a:lnSpc>
              <a:spcBef>
                <a:spcPts val="0"/>
              </a:spcBef>
              <a:buFontTx/>
              <a:buNone/>
              <a:defRPr sz="1600" b="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33" name="Content Placeholder 3">
            <a:extLst>
              <a:ext uri="{FF2B5EF4-FFF2-40B4-BE49-F238E27FC236}">
                <a16:creationId xmlns:a16="http://schemas.microsoft.com/office/drawing/2014/main" id="{24EB21E1-71DC-44E9-9477-44080B6162BF}"/>
              </a:ext>
            </a:extLst>
          </p:cNvPr>
          <p:cNvSpPr>
            <a:spLocks noGrp="1"/>
          </p:cNvSpPr>
          <p:nvPr>
            <p:ph sz="half" idx="25" hasCustomPrompt="1"/>
          </p:nvPr>
        </p:nvSpPr>
        <p:spPr>
          <a:xfrm>
            <a:off x="2710395" y="5068708"/>
            <a:ext cx="8182860" cy="679228"/>
          </a:xfrm>
        </p:spPr>
        <p:txBody>
          <a:bodyPr/>
          <a:lstStyle>
            <a:lvl1pPr marL="0" indent="0">
              <a:lnSpc>
                <a:spcPts val="1400"/>
              </a:lnSpc>
              <a:spcBef>
                <a:spcPts val="1800"/>
              </a:spcBef>
              <a:buFontTx/>
              <a:buNone/>
              <a:defRPr sz="1600" b="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ECA86B-754C-42A0-AE3D-C84C89EF9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71" y="317726"/>
            <a:ext cx="11820316" cy="6960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D5DA23-0BF7-451F-AC98-6E689757AA8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24741" y="1364342"/>
            <a:ext cx="1267048" cy="1223720"/>
          </a:xfrm>
          <a:prstGeom prst="ellipse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08852A02-45F5-473D-8EDB-D1FAA918285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24741" y="3009962"/>
            <a:ext cx="1267048" cy="1223720"/>
          </a:xfrm>
          <a:prstGeom prst="ellipse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EBC7623-D27D-43B2-BAC1-F34E878D348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24741" y="4524216"/>
            <a:ext cx="1267048" cy="1223720"/>
          </a:xfrm>
          <a:prstGeom prst="ellipse">
            <a:avLst/>
          </a:prstGeom>
        </p:spPr>
        <p:txBody>
          <a:bodyPr/>
          <a:lstStyle>
            <a:lvl1pPr>
              <a:defRPr sz="1000"/>
            </a:lvl1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747697F-D5D0-4C7F-B594-E70E98900797}"/>
              </a:ext>
            </a:extLst>
          </p:cNvPr>
          <p:cNvCxnSpPr/>
          <p:nvPr/>
        </p:nvCxnSpPr>
        <p:spPr>
          <a:xfrm>
            <a:off x="11506200" y="6214812"/>
            <a:ext cx="0" cy="40506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2AA69B6-D15E-41B8-B3FA-8087EF6B40D3}"/>
              </a:ext>
            </a:extLst>
          </p:cNvPr>
          <p:cNvCxnSpPr/>
          <p:nvPr userDrawn="1"/>
        </p:nvCxnSpPr>
        <p:spPr>
          <a:xfrm>
            <a:off x="11506200" y="6214812"/>
            <a:ext cx="0" cy="40506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449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text&#10;&#10;Description automatically generated">
            <a:extLst>
              <a:ext uri="{FF2B5EF4-FFF2-40B4-BE49-F238E27FC236}">
                <a16:creationId xmlns:a16="http://schemas.microsoft.com/office/drawing/2014/main" id="{0EC206A0-EA46-4766-B276-D26074D79F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" b="16678"/>
          <a:stretch/>
        </p:blipFill>
        <p:spPr>
          <a:xfrm>
            <a:off x="-1" y="-8797"/>
            <a:ext cx="12204963" cy="68667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52505D-894F-483F-84C1-0398422CF7F3}"/>
              </a:ext>
            </a:extLst>
          </p:cNvPr>
          <p:cNvSpPr/>
          <p:nvPr/>
        </p:nvSpPr>
        <p:spPr>
          <a:xfrm>
            <a:off x="0" y="1138200"/>
            <a:ext cx="12204963" cy="4591392"/>
          </a:xfrm>
          <a:prstGeom prst="rect">
            <a:avLst/>
          </a:prstGeom>
          <a:solidFill>
            <a:srgbClr val="294C59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9801" y="2236700"/>
            <a:ext cx="5850253" cy="2283163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4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84B55F-8E08-4526-9583-79FD738BC718}"/>
              </a:ext>
            </a:extLst>
          </p:cNvPr>
          <p:cNvCxnSpPr>
            <a:cxnSpLocks/>
          </p:cNvCxnSpPr>
          <p:nvPr/>
        </p:nvCxnSpPr>
        <p:spPr>
          <a:xfrm flipV="1">
            <a:off x="4737201" y="2236701"/>
            <a:ext cx="0" cy="228316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DDF6DDA5-EBD4-40D2-A841-A1C99559CC12}"/>
              </a:ext>
            </a:extLst>
          </p:cNvPr>
          <p:cNvSpPr txBox="1">
            <a:spLocks/>
          </p:cNvSpPr>
          <p:nvPr/>
        </p:nvSpPr>
        <p:spPr>
          <a:xfrm>
            <a:off x="1007724" y="2249265"/>
            <a:ext cx="3321084" cy="22831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PT Serif" panose="020A0603040505020204" pitchFamily="18" charset="0"/>
                <a:ea typeface="+mj-ea"/>
                <a:cs typeface="+mj-cs"/>
              </a:defRPr>
            </a:lvl1pPr>
          </a:lstStyle>
          <a:p>
            <a:pPr algn="r"/>
            <a:r>
              <a:rPr lang="en-US" sz="7200" dirty="0">
                <a:solidFill>
                  <a:schemeClr val="accent5"/>
                </a:solidFill>
              </a:rPr>
              <a:t>Thank </a:t>
            </a:r>
          </a:p>
          <a:p>
            <a:pPr algn="r"/>
            <a:r>
              <a:rPr lang="en-US" sz="7200" dirty="0">
                <a:solidFill>
                  <a:schemeClr val="accent5"/>
                </a:solidFill>
              </a:rPr>
              <a:t>You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7CF11F-1E02-4F90-AFA1-F61E63AD128B}"/>
              </a:ext>
            </a:extLst>
          </p:cNvPr>
          <p:cNvSpPr txBox="1"/>
          <p:nvPr/>
        </p:nvSpPr>
        <p:spPr>
          <a:xfrm>
            <a:off x="7706387" y="5229385"/>
            <a:ext cx="4163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pc="50" baseline="0" dirty="0" err="1">
                <a:solidFill>
                  <a:schemeClr val="accent5"/>
                </a:solidFill>
              </a:rPr>
              <a:t>JohnsonFinancialGroup.Com</a:t>
            </a:r>
            <a:endParaRPr lang="en-US" spc="50" baseline="0" dirty="0">
              <a:solidFill>
                <a:schemeClr val="accent5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603FD09-7427-437E-895C-17B8598383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4927" y="5837173"/>
            <a:ext cx="3807700" cy="913245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B467A8F4-30A0-49D2-B957-906F217542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" b="16678"/>
          <a:stretch/>
        </p:blipFill>
        <p:spPr>
          <a:xfrm>
            <a:off x="-1" y="-8797"/>
            <a:ext cx="12204963" cy="686679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764A823-6C6E-4CEB-BCD0-C34C6FFDC437}"/>
              </a:ext>
            </a:extLst>
          </p:cNvPr>
          <p:cNvSpPr/>
          <p:nvPr/>
        </p:nvSpPr>
        <p:spPr>
          <a:xfrm>
            <a:off x="0" y="1138200"/>
            <a:ext cx="12204963" cy="4591392"/>
          </a:xfrm>
          <a:prstGeom prst="rect">
            <a:avLst/>
          </a:prstGeom>
          <a:solidFill>
            <a:srgbClr val="294C59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C3A22F-0E50-4FB5-9959-5F2AEAF68432}"/>
              </a:ext>
            </a:extLst>
          </p:cNvPr>
          <p:cNvCxnSpPr>
            <a:cxnSpLocks/>
          </p:cNvCxnSpPr>
          <p:nvPr/>
        </p:nvCxnSpPr>
        <p:spPr>
          <a:xfrm flipV="1">
            <a:off x="4737201" y="2236701"/>
            <a:ext cx="0" cy="228316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6EE491E8-0F60-4B1F-81D0-421FB0D1488B}"/>
              </a:ext>
            </a:extLst>
          </p:cNvPr>
          <p:cNvSpPr txBox="1">
            <a:spLocks/>
          </p:cNvSpPr>
          <p:nvPr/>
        </p:nvSpPr>
        <p:spPr>
          <a:xfrm>
            <a:off x="1007724" y="2249265"/>
            <a:ext cx="3321084" cy="22831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PT Serif" panose="020A0603040505020204" pitchFamily="18" charset="0"/>
                <a:ea typeface="+mj-ea"/>
                <a:cs typeface="+mj-cs"/>
              </a:defRPr>
            </a:lvl1pPr>
          </a:lstStyle>
          <a:p>
            <a:pPr algn="r"/>
            <a:r>
              <a:rPr lang="en-US" sz="7200" dirty="0">
                <a:solidFill>
                  <a:schemeClr val="accent5"/>
                </a:solidFill>
              </a:rPr>
              <a:t>Thank </a:t>
            </a:r>
          </a:p>
          <a:p>
            <a:pPr algn="r"/>
            <a:r>
              <a:rPr lang="en-US" sz="7200" dirty="0">
                <a:solidFill>
                  <a:schemeClr val="accent5"/>
                </a:solidFill>
              </a:rPr>
              <a:t>You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EA584F-FCF2-4F3F-8BFB-8C616969E41D}"/>
              </a:ext>
            </a:extLst>
          </p:cNvPr>
          <p:cNvSpPr txBox="1"/>
          <p:nvPr/>
        </p:nvSpPr>
        <p:spPr>
          <a:xfrm>
            <a:off x="7706387" y="5229385"/>
            <a:ext cx="4163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pc="50" baseline="0" dirty="0" err="1">
                <a:solidFill>
                  <a:schemeClr val="accent5"/>
                </a:solidFill>
              </a:rPr>
              <a:t>JohnsonFinancialGroup.Com</a:t>
            </a:r>
            <a:endParaRPr lang="en-US" spc="50" baseline="0" dirty="0">
              <a:solidFill>
                <a:schemeClr val="accent5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3C9EB03-E4C1-485D-B5EF-405625861D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4927" y="5837173"/>
            <a:ext cx="3807700" cy="913245"/>
          </a:xfrm>
          <a:prstGeom prst="rect">
            <a:avLst/>
          </a:prstGeom>
        </p:spPr>
      </p:pic>
      <p:pic>
        <p:nvPicPr>
          <p:cNvPr id="19" name="Picture 18" descr="A picture containing text&#10;&#10;Description automatically generated">
            <a:extLst>
              <a:ext uri="{FF2B5EF4-FFF2-40B4-BE49-F238E27FC236}">
                <a16:creationId xmlns:a16="http://schemas.microsoft.com/office/drawing/2014/main" id="{4EC1FE61-5A2D-4F95-8BD3-2B3EEF383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" b="16678"/>
          <a:stretch/>
        </p:blipFill>
        <p:spPr>
          <a:xfrm>
            <a:off x="-1" y="-8797"/>
            <a:ext cx="12204963" cy="6866798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C6B1D688-76D1-4291-977B-52F3DA5AB5A7}"/>
              </a:ext>
            </a:extLst>
          </p:cNvPr>
          <p:cNvSpPr/>
          <p:nvPr userDrawn="1"/>
        </p:nvSpPr>
        <p:spPr>
          <a:xfrm>
            <a:off x="0" y="1138200"/>
            <a:ext cx="12204963" cy="4591392"/>
          </a:xfrm>
          <a:prstGeom prst="rect">
            <a:avLst/>
          </a:prstGeom>
          <a:solidFill>
            <a:srgbClr val="294C59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B101E5C-AB03-4B77-AB73-5CE86BCE6032}"/>
              </a:ext>
            </a:extLst>
          </p:cNvPr>
          <p:cNvCxnSpPr>
            <a:cxnSpLocks/>
          </p:cNvCxnSpPr>
          <p:nvPr userDrawn="1"/>
        </p:nvCxnSpPr>
        <p:spPr>
          <a:xfrm flipV="1">
            <a:off x="4737201" y="2236701"/>
            <a:ext cx="0" cy="228316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BADC878D-E48A-4096-8D88-4FFD3055CC0B}"/>
              </a:ext>
            </a:extLst>
          </p:cNvPr>
          <p:cNvSpPr txBox="1">
            <a:spLocks/>
          </p:cNvSpPr>
          <p:nvPr userDrawn="1"/>
        </p:nvSpPr>
        <p:spPr>
          <a:xfrm>
            <a:off x="1007724" y="2249265"/>
            <a:ext cx="3321084" cy="22831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PT Serif" panose="020A0603040505020204" pitchFamily="18" charset="0"/>
                <a:ea typeface="+mj-ea"/>
                <a:cs typeface="+mj-cs"/>
              </a:defRPr>
            </a:lvl1pPr>
          </a:lstStyle>
          <a:p>
            <a:pPr algn="r"/>
            <a:r>
              <a:rPr lang="en-US" sz="7200" dirty="0">
                <a:solidFill>
                  <a:schemeClr val="accent4"/>
                </a:solidFill>
              </a:rPr>
              <a:t>Thank </a:t>
            </a:r>
          </a:p>
          <a:p>
            <a:pPr algn="r"/>
            <a:r>
              <a:rPr lang="en-US" sz="7200" dirty="0">
                <a:solidFill>
                  <a:schemeClr val="accent4"/>
                </a:solidFill>
              </a:rPr>
              <a:t>You</a:t>
            </a:r>
          </a:p>
        </p:txBody>
      </p:sp>
      <p:pic>
        <p:nvPicPr>
          <p:cNvPr id="25" name="Picture 24" descr="Text, logo&#10;&#10;Description automatically generated">
            <a:extLst>
              <a:ext uri="{FF2B5EF4-FFF2-40B4-BE49-F238E27FC236}">
                <a16:creationId xmlns:a16="http://schemas.microsoft.com/office/drawing/2014/main" id="{9EF5FC71-303D-4484-A103-653F59B580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523" y="5219260"/>
            <a:ext cx="2988096" cy="4464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03A908-0A73-1091-6814-DE91CDEA08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0190"/>
          <a:stretch/>
        </p:blipFill>
        <p:spPr>
          <a:xfrm>
            <a:off x="8897816" y="5799044"/>
            <a:ext cx="2866708" cy="98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834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37B309F6-42B0-42F6-9432-3F78BD98FB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78"/>
          <a:stretch/>
        </p:blipFill>
        <p:spPr>
          <a:xfrm>
            <a:off x="-142043" y="-8797"/>
            <a:ext cx="12347006" cy="686679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5CF766E-AC91-483C-B298-92C58F03ED20}"/>
              </a:ext>
            </a:extLst>
          </p:cNvPr>
          <p:cNvSpPr/>
          <p:nvPr/>
        </p:nvSpPr>
        <p:spPr>
          <a:xfrm>
            <a:off x="3840480" y="1975104"/>
            <a:ext cx="8364483" cy="3072384"/>
          </a:xfrm>
          <a:prstGeom prst="rect">
            <a:avLst/>
          </a:prstGeom>
          <a:solidFill>
            <a:srgbClr val="294C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A picture containing text&#10;&#10;Description automatically generated">
            <a:extLst>
              <a:ext uri="{FF2B5EF4-FFF2-40B4-BE49-F238E27FC236}">
                <a16:creationId xmlns:a16="http://schemas.microsoft.com/office/drawing/2014/main" id="{1A60D0E0-1E18-4114-A5A4-26291B00EA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78"/>
          <a:stretch/>
        </p:blipFill>
        <p:spPr>
          <a:xfrm>
            <a:off x="-142043" y="-8797"/>
            <a:ext cx="12347006" cy="6866798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132A0D8-A6C0-4AC8-8B8E-C37E9646A4CE}"/>
              </a:ext>
            </a:extLst>
          </p:cNvPr>
          <p:cNvSpPr/>
          <p:nvPr userDrawn="1"/>
        </p:nvSpPr>
        <p:spPr>
          <a:xfrm>
            <a:off x="3840480" y="1975104"/>
            <a:ext cx="8364483" cy="3072384"/>
          </a:xfrm>
          <a:prstGeom prst="rect">
            <a:avLst/>
          </a:prstGeom>
          <a:solidFill>
            <a:srgbClr val="294C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56D67C3C-0E3E-4A8D-8140-0E570CACF8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78"/>
          <a:stretch/>
        </p:blipFill>
        <p:spPr>
          <a:xfrm>
            <a:off x="-142043" y="-8797"/>
            <a:ext cx="12347006" cy="68667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B52505D-894F-483F-84C1-0398422CF7F3}"/>
              </a:ext>
            </a:extLst>
          </p:cNvPr>
          <p:cNvSpPr/>
          <p:nvPr/>
        </p:nvSpPr>
        <p:spPr>
          <a:xfrm>
            <a:off x="3840480" y="1975104"/>
            <a:ext cx="8364483" cy="3072384"/>
          </a:xfrm>
          <a:prstGeom prst="rect">
            <a:avLst/>
          </a:prstGeom>
          <a:solidFill>
            <a:srgbClr val="294C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DC92B9B-13C5-4B1C-98D6-0EED0796C85F}"/>
              </a:ext>
            </a:extLst>
          </p:cNvPr>
          <p:cNvCxnSpPr/>
          <p:nvPr/>
        </p:nvCxnSpPr>
        <p:spPr>
          <a:xfrm>
            <a:off x="4622908" y="2935224"/>
            <a:ext cx="1156100" cy="0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B16FC8D0-828B-4F67-AE5D-C802D639CD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83935" y="6298124"/>
            <a:ext cx="274702" cy="27470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1E2F815-A4DE-409C-A23A-7EF79E2553CD}"/>
              </a:ext>
            </a:extLst>
          </p:cNvPr>
          <p:cNvCxnSpPr/>
          <p:nvPr userDrawn="1"/>
        </p:nvCxnSpPr>
        <p:spPr>
          <a:xfrm>
            <a:off x="11525250" y="6195762"/>
            <a:ext cx="0" cy="4622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1812" y="2989262"/>
            <a:ext cx="7013438" cy="1470475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7F6C199E-47EE-4808-9EC6-9CA250F46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6520" y="622858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DA3D6A-6DDB-44AC-922F-0D6A3F925C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EBADF1F-9ED3-4876-BBA5-412331A40E1F}"/>
              </a:ext>
            </a:extLst>
          </p:cNvPr>
          <p:cNvCxnSpPr/>
          <p:nvPr/>
        </p:nvCxnSpPr>
        <p:spPr>
          <a:xfrm>
            <a:off x="4622908" y="2935224"/>
            <a:ext cx="1156100" cy="0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B40F8DA-E6D8-4346-9B37-F9E220D97A73}"/>
              </a:ext>
            </a:extLst>
          </p:cNvPr>
          <p:cNvCxnSpPr/>
          <p:nvPr userDrawn="1"/>
        </p:nvCxnSpPr>
        <p:spPr>
          <a:xfrm>
            <a:off x="4622908" y="2935224"/>
            <a:ext cx="1156100" cy="0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963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09413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18176" y="622858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A3DA3D6A-6DDB-44AC-922F-0D6A3F925C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013EF5F-86A6-4295-99E2-CC438E956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D0A2A5-F14B-4BA0-9123-678631840CCC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38199" y="5625549"/>
            <a:ext cx="10515599" cy="19663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B69C9C-05C9-4B23-91E9-33C6D5B93E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4950" y="914400"/>
            <a:ext cx="10515600" cy="217488"/>
          </a:xfrm>
        </p:spPr>
        <p:txBody>
          <a:bodyPr/>
          <a:lstStyle>
            <a:lvl1pPr marL="0" indent="0">
              <a:lnSpc>
                <a:spcPts val="1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9275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B695870-4125-4AA4-B146-90FDEF3E6EA5}"/>
              </a:ext>
            </a:extLst>
          </p:cNvPr>
          <p:cNvSpPr/>
          <p:nvPr/>
        </p:nvSpPr>
        <p:spPr>
          <a:xfrm>
            <a:off x="0" y="1138199"/>
            <a:ext cx="12192000" cy="48149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E5CEAE-40E5-4A33-8A9E-2ABD649755EF}"/>
              </a:ext>
            </a:extLst>
          </p:cNvPr>
          <p:cNvSpPr/>
          <p:nvPr userDrawn="1"/>
        </p:nvSpPr>
        <p:spPr>
          <a:xfrm>
            <a:off x="0" y="1138199"/>
            <a:ext cx="12192000" cy="48149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A9D750-DB27-4FD1-A823-9134C0996165}"/>
              </a:ext>
            </a:extLst>
          </p:cNvPr>
          <p:cNvSpPr/>
          <p:nvPr/>
        </p:nvSpPr>
        <p:spPr>
          <a:xfrm>
            <a:off x="0" y="1138199"/>
            <a:ext cx="12192000" cy="48149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40D78CD-5D8A-4F3C-B915-177EA7CC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231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solidFill>
                  <a:schemeClr val="bg1"/>
                </a:solidFill>
                <a:latin typeface="Lato" panose="020F0502020204030203" pitchFamily="34" charset="0"/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7F4E6D-474C-4239-9215-0B278B72F8BA}"/>
              </a:ext>
            </a:extLst>
          </p:cNvPr>
          <p:cNvSpPr txBox="1">
            <a:spLocks/>
          </p:cNvSpPr>
          <p:nvPr userDrawn="1"/>
        </p:nvSpPr>
        <p:spPr>
          <a:xfrm>
            <a:off x="8726520" y="62285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3DA3D6A-6DDB-44AC-922F-0D6A3F925C34}" type="slidenum">
              <a:rPr lang="en-US" smtClean="0">
                <a:solidFill>
                  <a:schemeClr val="accent3">
                    <a:lumMod val="50000"/>
                  </a:schemeClr>
                </a:solidFill>
                <a:latin typeface="Lato" panose="020F0502020204030203" pitchFamily="34" charset="0"/>
              </a:rPr>
              <a:pPr/>
              <a:t>‹#›</a:t>
            </a:fld>
            <a:endParaRPr lang="en-US" dirty="0">
              <a:solidFill>
                <a:schemeClr val="accent3">
                  <a:lumMod val="50000"/>
                </a:schemeClr>
              </a:solidFill>
              <a:latin typeface="Lato" panose="020F0502020204030203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CA2DDC3-46D4-469F-A502-2DFEBFF505BE}"/>
              </a:ext>
            </a:extLst>
          </p:cNvPr>
          <p:cNvCxnSpPr/>
          <p:nvPr/>
        </p:nvCxnSpPr>
        <p:spPr>
          <a:xfrm flipV="1">
            <a:off x="58196" y="323850"/>
            <a:ext cx="0" cy="814349"/>
          </a:xfrm>
          <a:prstGeom prst="line">
            <a:avLst/>
          </a:prstGeom>
          <a:ln w="1270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5E25C0B-4314-4C46-969B-9D4F6637D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935F1C-81DA-4ABB-8F70-57A30E9D142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2A576AC-E33F-4533-BDEF-79D822840AA6}"/>
              </a:ext>
            </a:extLst>
          </p:cNvPr>
          <p:cNvCxnSpPr/>
          <p:nvPr/>
        </p:nvCxnSpPr>
        <p:spPr>
          <a:xfrm flipV="1">
            <a:off x="58196" y="323850"/>
            <a:ext cx="0" cy="814349"/>
          </a:xfrm>
          <a:prstGeom prst="line">
            <a:avLst/>
          </a:prstGeom>
          <a:ln w="1270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58A0D0-815D-4172-8ED5-766410EBA5D5}"/>
              </a:ext>
            </a:extLst>
          </p:cNvPr>
          <p:cNvCxnSpPr/>
          <p:nvPr userDrawn="1"/>
        </p:nvCxnSpPr>
        <p:spPr>
          <a:xfrm flipV="1">
            <a:off x="58196" y="323850"/>
            <a:ext cx="0" cy="814349"/>
          </a:xfrm>
          <a:prstGeom prst="line">
            <a:avLst/>
          </a:prstGeom>
          <a:ln w="1270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698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Dark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426924FD-86AE-487B-AB35-468C36B7E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" t="13844" b="27733"/>
          <a:stretch/>
        </p:blipFill>
        <p:spPr>
          <a:xfrm>
            <a:off x="12961" y="1132076"/>
            <a:ext cx="12192001" cy="48149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DA9D750-DB27-4FD1-A823-9134C0996165}"/>
              </a:ext>
            </a:extLst>
          </p:cNvPr>
          <p:cNvSpPr/>
          <p:nvPr/>
        </p:nvSpPr>
        <p:spPr>
          <a:xfrm>
            <a:off x="12962" y="1143379"/>
            <a:ext cx="12192000" cy="4814926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picture containing text&#10;&#10;Description automatically generated">
            <a:extLst>
              <a:ext uri="{FF2B5EF4-FFF2-40B4-BE49-F238E27FC236}">
                <a16:creationId xmlns:a16="http://schemas.microsoft.com/office/drawing/2014/main" id="{3F1B14DE-A496-4AF6-8536-40EA92759C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" t="13844" b="27733"/>
          <a:stretch/>
        </p:blipFill>
        <p:spPr>
          <a:xfrm>
            <a:off x="12961" y="1132076"/>
            <a:ext cx="12192001" cy="481492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8BA4A92-761F-494F-A415-ED330570D1CC}"/>
              </a:ext>
            </a:extLst>
          </p:cNvPr>
          <p:cNvSpPr/>
          <p:nvPr/>
        </p:nvSpPr>
        <p:spPr>
          <a:xfrm>
            <a:off x="12962" y="1143379"/>
            <a:ext cx="12192000" cy="4814926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 descr="A picture containing text&#10;&#10;Description automatically generated">
            <a:extLst>
              <a:ext uri="{FF2B5EF4-FFF2-40B4-BE49-F238E27FC236}">
                <a16:creationId xmlns:a16="http://schemas.microsoft.com/office/drawing/2014/main" id="{4392054F-35D2-4886-899A-EAC2E8C7B5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" t="13844" b="27733"/>
          <a:stretch/>
        </p:blipFill>
        <p:spPr>
          <a:xfrm>
            <a:off x="12961" y="1132076"/>
            <a:ext cx="12192001" cy="4814926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012C0EC8-DE4A-4DC2-B94B-4E15D540C1CF}"/>
              </a:ext>
            </a:extLst>
          </p:cNvPr>
          <p:cNvSpPr/>
          <p:nvPr userDrawn="1"/>
        </p:nvSpPr>
        <p:spPr>
          <a:xfrm>
            <a:off x="12962" y="1143379"/>
            <a:ext cx="12192000" cy="4814926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18176" y="622858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A3DA3D6A-6DDB-44AC-922F-0D6A3F925C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CA2DDC3-46D4-469F-A502-2DFEBFF505BE}"/>
              </a:ext>
            </a:extLst>
          </p:cNvPr>
          <p:cNvCxnSpPr/>
          <p:nvPr/>
        </p:nvCxnSpPr>
        <p:spPr>
          <a:xfrm flipV="1">
            <a:off x="58196" y="323850"/>
            <a:ext cx="0" cy="814349"/>
          </a:xfrm>
          <a:prstGeom prst="line">
            <a:avLst/>
          </a:prstGeom>
          <a:ln w="1270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EC61E54-5FF4-4714-BBE4-E0C43C220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55" y="317726"/>
            <a:ext cx="11704127" cy="6960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02383B0-D825-4F67-804B-46A901F4925C}"/>
              </a:ext>
            </a:extLst>
          </p:cNvPr>
          <p:cNvCxnSpPr/>
          <p:nvPr/>
        </p:nvCxnSpPr>
        <p:spPr>
          <a:xfrm flipV="1">
            <a:off x="58196" y="323850"/>
            <a:ext cx="0" cy="814349"/>
          </a:xfrm>
          <a:prstGeom prst="line">
            <a:avLst/>
          </a:prstGeom>
          <a:ln w="1270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B4C0F9D-AEA8-43AB-B970-31F061A399EE}"/>
              </a:ext>
            </a:extLst>
          </p:cNvPr>
          <p:cNvCxnSpPr/>
          <p:nvPr userDrawn="1"/>
        </p:nvCxnSpPr>
        <p:spPr>
          <a:xfrm flipV="1">
            <a:off x="58196" y="323850"/>
            <a:ext cx="0" cy="814349"/>
          </a:xfrm>
          <a:prstGeom prst="line">
            <a:avLst/>
          </a:prstGeom>
          <a:ln w="1270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9AD96E0-B0CF-420A-A21F-D8104B15B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231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75ECE5-ED37-4E36-AC2E-BB9C0DF1772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94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83206" cy="3796962"/>
          </a:xfrm>
        </p:spPr>
        <p:txBody>
          <a:bodyPr/>
          <a:lstStyle>
            <a:lvl2pPr>
              <a:defRPr/>
            </a:lvl2pPr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96962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26520" y="622858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A3DA3D6A-6DDB-44AC-922F-0D6A3F925C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D11AD1-4887-46AF-A29A-E8C88F708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56" y="317726"/>
            <a:ext cx="11704130" cy="6960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20B6D-553E-46E7-B501-B7C9CD510E6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512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/3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D9694A6-8C4B-4B16-B94E-1580F6923968}"/>
              </a:ext>
            </a:extLst>
          </p:cNvPr>
          <p:cNvSpPr/>
          <p:nvPr userDrawn="1"/>
        </p:nvSpPr>
        <p:spPr>
          <a:xfrm>
            <a:off x="4258492" y="0"/>
            <a:ext cx="7933508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30C6F7-9C62-4258-93C8-3DC67DE4D76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668839" y="6264496"/>
            <a:ext cx="7235824" cy="30757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0D9ED90F-6487-4ACE-AF0D-FBD1C0D332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34775" y="6157666"/>
            <a:ext cx="554732" cy="54748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B1EC71B-ED17-45BF-A949-693253AB2E37}"/>
              </a:ext>
            </a:extLst>
          </p:cNvPr>
          <p:cNvCxnSpPr/>
          <p:nvPr/>
        </p:nvCxnSpPr>
        <p:spPr>
          <a:xfrm flipV="1">
            <a:off x="57150" y="323850"/>
            <a:ext cx="0" cy="814349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8618B23-A3C2-411D-9DE7-2061FF24A04C}"/>
              </a:ext>
            </a:extLst>
          </p:cNvPr>
          <p:cNvSpPr txBox="1">
            <a:spLocks/>
          </p:cNvSpPr>
          <p:nvPr userDrawn="1"/>
        </p:nvSpPr>
        <p:spPr>
          <a:xfrm>
            <a:off x="8726520" y="62285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3DA3D6A-6DDB-44AC-922F-0D6A3F925C34}" type="slidenum">
              <a:rPr lang="en-US" sz="1200" smtClean="0">
                <a:solidFill>
                  <a:schemeClr val="accent3">
                    <a:lumMod val="50000"/>
                  </a:schemeClr>
                </a:solidFill>
                <a:latin typeface="Lato" panose="020F0502020204030203" pitchFamily="34" charset="0"/>
              </a:rPr>
              <a:pPr/>
              <a:t>‹#›</a:t>
            </a:fld>
            <a:endParaRPr lang="en-US" sz="1200" dirty="0">
              <a:solidFill>
                <a:schemeClr val="accent3">
                  <a:lumMod val="50000"/>
                </a:schemeClr>
              </a:solidFill>
              <a:latin typeface="Lato" panose="020F0502020204030203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75E743-6869-4603-B881-E4D57FF8934C}"/>
              </a:ext>
            </a:extLst>
          </p:cNvPr>
          <p:cNvCxnSpPr/>
          <p:nvPr userDrawn="1"/>
        </p:nvCxnSpPr>
        <p:spPr>
          <a:xfrm>
            <a:off x="11506200" y="6214812"/>
            <a:ext cx="0" cy="40506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B2EF60B-7EE9-4B20-8610-AEE9E9586B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1163" y="2023353"/>
            <a:ext cx="3460750" cy="4001992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859E65-7B12-4C72-9C23-E06A358AB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57" y="317726"/>
            <a:ext cx="3771114" cy="814349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6C2DA07-8F40-4604-881B-148BBC37FBC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68838" y="317500"/>
            <a:ext cx="7235825" cy="56245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3B94F6E-8AC7-4DEE-B016-B016114EC44F}"/>
              </a:ext>
            </a:extLst>
          </p:cNvPr>
          <p:cNvCxnSpPr/>
          <p:nvPr/>
        </p:nvCxnSpPr>
        <p:spPr>
          <a:xfrm flipV="1">
            <a:off x="57150" y="323850"/>
            <a:ext cx="0" cy="814349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60C811B-C733-457E-B103-41FEA1F05ACE}"/>
              </a:ext>
            </a:extLst>
          </p:cNvPr>
          <p:cNvCxnSpPr/>
          <p:nvPr userDrawn="1"/>
        </p:nvCxnSpPr>
        <p:spPr>
          <a:xfrm flipV="1">
            <a:off x="57150" y="323850"/>
            <a:ext cx="0" cy="814349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359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3B72DD6-BF35-4E48-A858-9840A8C7D4AB}"/>
              </a:ext>
            </a:extLst>
          </p:cNvPr>
          <p:cNvSpPr/>
          <p:nvPr/>
        </p:nvSpPr>
        <p:spPr>
          <a:xfrm>
            <a:off x="0" y="0"/>
            <a:ext cx="420623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06664C2-91DE-45ED-8977-F0699DE3D61F}"/>
              </a:ext>
            </a:extLst>
          </p:cNvPr>
          <p:cNvSpPr/>
          <p:nvPr userDrawn="1"/>
        </p:nvSpPr>
        <p:spPr>
          <a:xfrm>
            <a:off x="0" y="0"/>
            <a:ext cx="420623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7599C2-7DF1-4108-9265-628F65587443}"/>
              </a:ext>
            </a:extLst>
          </p:cNvPr>
          <p:cNvSpPr/>
          <p:nvPr/>
        </p:nvSpPr>
        <p:spPr>
          <a:xfrm>
            <a:off x="0" y="0"/>
            <a:ext cx="420623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033AFB2A-EEC5-456C-9128-67CE943661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4885" y="6298124"/>
            <a:ext cx="274702" cy="274702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141EBF0-4C5C-442C-9BD7-5A26748A412F}"/>
              </a:ext>
            </a:extLst>
          </p:cNvPr>
          <p:cNvCxnSpPr/>
          <p:nvPr userDrawn="1"/>
        </p:nvCxnSpPr>
        <p:spPr>
          <a:xfrm>
            <a:off x="11506200" y="6214812"/>
            <a:ext cx="0" cy="40506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02F2DD7A-750C-4E57-B612-01C36B2E08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34775" y="6157666"/>
            <a:ext cx="554732" cy="547481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8815598-BFCA-41B2-8AA5-89E233272D53}"/>
              </a:ext>
            </a:extLst>
          </p:cNvPr>
          <p:cNvCxnSpPr/>
          <p:nvPr/>
        </p:nvCxnSpPr>
        <p:spPr>
          <a:xfrm flipV="1">
            <a:off x="57150" y="323850"/>
            <a:ext cx="0" cy="814349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E9207463-070D-4073-869D-EF018B5E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3208" y="323849"/>
            <a:ext cx="7137085" cy="570149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C18592F-6BC7-4176-9226-F284B8582EDB}"/>
              </a:ext>
            </a:extLst>
          </p:cNvPr>
          <p:cNvCxnSpPr/>
          <p:nvPr userDrawn="1"/>
        </p:nvCxnSpPr>
        <p:spPr>
          <a:xfrm>
            <a:off x="11506200" y="6214812"/>
            <a:ext cx="0" cy="40506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C8EFC59-B0B4-4DF8-81CE-CB9EB8C3F148}"/>
              </a:ext>
            </a:extLst>
          </p:cNvPr>
          <p:cNvCxnSpPr/>
          <p:nvPr/>
        </p:nvCxnSpPr>
        <p:spPr>
          <a:xfrm flipV="1">
            <a:off x="57150" y="323850"/>
            <a:ext cx="0" cy="814349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A8B4A81-40D9-4DE6-9FAD-70B467914C4D}"/>
              </a:ext>
            </a:extLst>
          </p:cNvPr>
          <p:cNvCxnSpPr/>
          <p:nvPr userDrawn="1"/>
        </p:nvCxnSpPr>
        <p:spPr>
          <a:xfrm>
            <a:off x="11506200" y="6214812"/>
            <a:ext cx="0" cy="40506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A3D8F97-B76F-489E-A9D6-4053F571DF15}"/>
              </a:ext>
            </a:extLst>
          </p:cNvPr>
          <p:cNvCxnSpPr/>
          <p:nvPr userDrawn="1"/>
        </p:nvCxnSpPr>
        <p:spPr>
          <a:xfrm flipV="1">
            <a:off x="57150" y="323850"/>
            <a:ext cx="0" cy="814349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15">
            <a:extLst>
              <a:ext uri="{FF2B5EF4-FFF2-40B4-BE49-F238E27FC236}">
                <a16:creationId xmlns:a16="http://schemas.microsoft.com/office/drawing/2014/main" id="{BC2EAF37-00E0-43FE-AAE1-EB4E7B4D8A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1163" y="2023353"/>
            <a:ext cx="3460750" cy="40019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D964C4E7-4636-4FED-B1D3-FDF153E61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18176" y="622858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A3DA3D6A-6DDB-44AC-922F-0D6A3F925C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6C874FC-12AF-4EDB-AA1B-78AFFC0E0B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643208" y="6265252"/>
            <a:ext cx="6862992" cy="307574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484C4A-4EBD-4E4B-8504-FA89FB9D4E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5588" y="332663"/>
            <a:ext cx="3616325" cy="814388"/>
          </a:xfrm>
        </p:spPr>
        <p:txBody>
          <a:bodyPr anchor="ctr" anchorCtr="0"/>
          <a:lstStyle>
            <a:lvl1pPr marL="0" indent="0">
              <a:buNone/>
              <a:defRPr sz="2800" b="1">
                <a:solidFill>
                  <a:schemeClr val="bg1"/>
                </a:solidFill>
                <a:latin typeface="PT Serif" panose="020A0603040505020204" pitchFamily="18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7592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/3 Content w/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Content Placeholder 14" descr="Person in crossing">
            <a:extLst>
              <a:ext uri="{FF2B5EF4-FFF2-40B4-BE49-F238E27FC236}">
                <a16:creationId xmlns:a16="http://schemas.microsoft.com/office/drawing/2014/main" id="{A3601711-F940-44F1-AEAA-6413EF86BB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91" r="1"/>
          <a:stretch/>
        </p:blipFill>
        <p:spPr>
          <a:xfrm>
            <a:off x="0" y="-5"/>
            <a:ext cx="4206235" cy="6858005"/>
          </a:xfrm>
          <a:prstGeom prst="rect">
            <a:avLst/>
          </a:prstGeom>
        </p:spPr>
      </p:pic>
      <p:sp>
        <p:nvSpPr>
          <p:cNvPr id="29" name="Slide Number Placeholder 8">
            <a:extLst>
              <a:ext uri="{FF2B5EF4-FFF2-40B4-BE49-F238E27FC236}">
                <a16:creationId xmlns:a16="http://schemas.microsoft.com/office/drawing/2014/main" id="{78C19F3E-56D3-4C15-BBB8-1A3060A1723C}"/>
              </a:ext>
            </a:extLst>
          </p:cNvPr>
          <p:cNvSpPr txBox="1">
            <a:spLocks/>
          </p:cNvSpPr>
          <p:nvPr/>
        </p:nvSpPr>
        <p:spPr>
          <a:xfrm>
            <a:off x="8726520" y="62285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3DA3D6A-6DDB-44AC-922F-0D6A3F925C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Picture 29" descr="Icon&#10;&#10;Description automatically generated">
            <a:extLst>
              <a:ext uri="{FF2B5EF4-FFF2-40B4-BE49-F238E27FC236}">
                <a16:creationId xmlns:a16="http://schemas.microsoft.com/office/drawing/2014/main" id="{CF867F16-19EA-4EB6-97AB-867E09F117E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83935" y="6298124"/>
            <a:ext cx="274702" cy="274702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1252A0B-9260-4814-8093-A3C8A920DEA7}"/>
              </a:ext>
            </a:extLst>
          </p:cNvPr>
          <p:cNvCxnSpPr/>
          <p:nvPr/>
        </p:nvCxnSpPr>
        <p:spPr>
          <a:xfrm>
            <a:off x="11525250" y="6195762"/>
            <a:ext cx="0" cy="4622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F79BC0E-AEB0-46E9-A591-B957FED992B1}"/>
              </a:ext>
            </a:extLst>
          </p:cNvPr>
          <p:cNvCxnSpPr/>
          <p:nvPr/>
        </p:nvCxnSpPr>
        <p:spPr>
          <a:xfrm flipV="1">
            <a:off x="4280868" y="328353"/>
            <a:ext cx="0" cy="814349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Slide Number Placeholder 2">
            <a:extLst>
              <a:ext uri="{FF2B5EF4-FFF2-40B4-BE49-F238E27FC236}">
                <a16:creationId xmlns:a16="http://schemas.microsoft.com/office/drawing/2014/main" id="{F99DEFBA-3A59-439B-B4E4-9C9963945563}"/>
              </a:ext>
            </a:extLst>
          </p:cNvPr>
          <p:cNvSpPr txBox="1">
            <a:spLocks/>
          </p:cNvSpPr>
          <p:nvPr/>
        </p:nvSpPr>
        <p:spPr>
          <a:xfrm>
            <a:off x="8718176" y="62285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3DA3D6A-6DDB-44AC-922F-0D6A3F925C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D669EE3A-05D0-4EBD-B080-5D1D7EB42965}"/>
              </a:ext>
            </a:extLst>
          </p:cNvPr>
          <p:cNvSpPr txBox="1">
            <a:spLocks/>
          </p:cNvSpPr>
          <p:nvPr userDrawn="1"/>
        </p:nvSpPr>
        <p:spPr>
          <a:xfrm>
            <a:off x="8726520" y="62285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3DA3D6A-6DDB-44AC-922F-0D6A3F925C34}" type="slidenum">
              <a:rPr lang="en-US" sz="1200" smtClean="0">
                <a:solidFill>
                  <a:schemeClr val="accent3">
                    <a:lumMod val="50000"/>
                  </a:schemeClr>
                </a:solidFill>
                <a:latin typeface="Lato" panose="020F0502020204030203" pitchFamily="34" charset="0"/>
              </a:rPr>
              <a:pPr/>
              <a:t>‹#›</a:t>
            </a:fld>
            <a:endParaRPr lang="en-US" sz="1200" dirty="0">
              <a:solidFill>
                <a:schemeClr val="accent3">
                  <a:lumMod val="50000"/>
                </a:schemeClr>
              </a:solidFill>
              <a:latin typeface="Lato" panose="020F0502020204030203" pitchFamily="34" charset="0"/>
            </a:endParaRPr>
          </a:p>
        </p:txBody>
      </p:sp>
      <p:pic>
        <p:nvPicPr>
          <p:cNvPr id="37" name="Picture 36" descr="Icon&#10;&#10;Description automatically generated">
            <a:extLst>
              <a:ext uri="{FF2B5EF4-FFF2-40B4-BE49-F238E27FC236}">
                <a16:creationId xmlns:a16="http://schemas.microsoft.com/office/drawing/2014/main" id="{D96B1C4E-5639-4885-AC63-E5CEACF490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4885" y="6298124"/>
            <a:ext cx="274702" cy="274702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0F4B5B7-6283-4F67-9868-52A0AF421FCF}"/>
              </a:ext>
            </a:extLst>
          </p:cNvPr>
          <p:cNvCxnSpPr/>
          <p:nvPr userDrawn="1"/>
        </p:nvCxnSpPr>
        <p:spPr>
          <a:xfrm>
            <a:off x="11506200" y="6214812"/>
            <a:ext cx="0" cy="40506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Icon&#10;&#10;Description automatically generated">
            <a:extLst>
              <a:ext uri="{FF2B5EF4-FFF2-40B4-BE49-F238E27FC236}">
                <a16:creationId xmlns:a16="http://schemas.microsoft.com/office/drawing/2014/main" id="{3A20CD0A-6603-481C-809F-950D8BA200C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34775" y="6157666"/>
            <a:ext cx="554732" cy="54748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CFCB5E3-1ED4-4A44-9852-AB11A2212EDD}"/>
              </a:ext>
            </a:extLst>
          </p:cNvPr>
          <p:cNvGrpSpPr/>
          <p:nvPr/>
        </p:nvGrpSpPr>
        <p:grpSpPr>
          <a:xfrm>
            <a:off x="0" y="0"/>
            <a:ext cx="4206235" cy="6858000"/>
            <a:chOff x="0" y="0"/>
            <a:chExt cx="4206235" cy="6858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80CA210-A94B-4C9A-8395-651CCFF14EEF}"/>
                </a:ext>
              </a:extLst>
            </p:cNvPr>
            <p:cNvSpPr/>
            <p:nvPr/>
          </p:nvSpPr>
          <p:spPr>
            <a:xfrm>
              <a:off x="0" y="0"/>
              <a:ext cx="4206235" cy="6858000"/>
            </a:xfrm>
            <a:prstGeom prst="rect">
              <a:avLst/>
            </a:prstGeom>
            <a:solidFill>
              <a:schemeClr val="tx1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478FD062-3F57-48BE-81A0-B2EB1C001B30}"/>
                </a:ext>
              </a:extLst>
            </p:cNvPr>
            <p:cNvSpPr/>
            <p:nvPr/>
          </p:nvSpPr>
          <p:spPr>
            <a:xfrm>
              <a:off x="437745" y="405063"/>
              <a:ext cx="3346315" cy="6063831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622E99F-9303-432C-8F6A-652F508050A6}"/>
                </a:ext>
              </a:extLst>
            </p:cNvPr>
            <p:cNvSpPr txBox="1"/>
            <p:nvPr/>
          </p:nvSpPr>
          <p:spPr>
            <a:xfrm>
              <a:off x="1010083" y="2782666"/>
              <a:ext cx="22373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Place Your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Photo Here</a:t>
              </a:r>
            </a:p>
          </p:txBody>
        </p:sp>
      </p:grp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F3F9288-21A5-4C4B-9A63-98836BBD4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7838" y="1825625"/>
            <a:ext cx="6275962" cy="3709413"/>
          </a:xfrm>
        </p:spPr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accent4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D9AFA11-47DF-4C54-B2C7-5117444ED8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206875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794FAD5-D50F-4AD7-96E8-A948E1AB1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3992" y="317726"/>
            <a:ext cx="7465595" cy="824976"/>
          </a:xfrm>
        </p:spPr>
        <p:txBody>
          <a:bodyPr anchor="ctr" anchorCtr="0"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9" name="Content Placeholder 14" descr="Person in crossing">
            <a:extLst>
              <a:ext uri="{FF2B5EF4-FFF2-40B4-BE49-F238E27FC236}">
                <a16:creationId xmlns:a16="http://schemas.microsoft.com/office/drawing/2014/main" id="{8CF98867-F17C-4B2E-9292-1F12A5F2DD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91" r="1"/>
          <a:stretch/>
        </p:blipFill>
        <p:spPr>
          <a:xfrm>
            <a:off x="0" y="-5"/>
            <a:ext cx="4206235" cy="6858005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EDF24A9-7FD1-442F-A3D1-DBC9ABBF8B8B}"/>
              </a:ext>
            </a:extLst>
          </p:cNvPr>
          <p:cNvCxnSpPr/>
          <p:nvPr/>
        </p:nvCxnSpPr>
        <p:spPr>
          <a:xfrm flipV="1">
            <a:off x="4280868" y="328353"/>
            <a:ext cx="0" cy="814349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A75E606-0DBE-4138-AC2C-9F4B6B929D76}"/>
              </a:ext>
            </a:extLst>
          </p:cNvPr>
          <p:cNvGrpSpPr/>
          <p:nvPr/>
        </p:nvGrpSpPr>
        <p:grpSpPr>
          <a:xfrm>
            <a:off x="0" y="0"/>
            <a:ext cx="4206235" cy="6858000"/>
            <a:chOff x="0" y="0"/>
            <a:chExt cx="4206235" cy="6858000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EBFE1EF-2D96-4B26-8B36-67C4F10C7582}"/>
                </a:ext>
              </a:extLst>
            </p:cNvPr>
            <p:cNvSpPr/>
            <p:nvPr/>
          </p:nvSpPr>
          <p:spPr>
            <a:xfrm>
              <a:off x="0" y="0"/>
              <a:ext cx="4206235" cy="6858000"/>
            </a:xfrm>
            <a:prstGeom prst="rect">
              <a:avLst/>
            </a:prstGeom>
            <a:solidFill>
              <a:schemeClr val="tx1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3228D5C-BD99-428B-9AC2-A2F0C4E91469}"/>
                </a:ext>
              </a:extLst>
            </p:cNvPr>
            <p:cNvSpPr/>
            <p:nvPr/>
          </p:nvSpPr>
          <p:spPr>
            <a:xfrm>
              <a:off x="437745" y="405063"/>
              <a:ext cx="3346315" cy="6063831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8DDB060-7844-4EF7-9830-DED6C1044EB7}"/>
                </a:ext>
              </a:extLst>
            </p:cNvPr>
            <p:cNvSpPr txBox="1"/>
            <p:nvPr/>
          </p:nvSpPr>
          <p:spPr>
            <a:xfrm>
              <a:off x="1010083" y="2782666"/>
              <a:ext cx="22373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Place Your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</a:rPr>
                <a:t>Photo Here</a:t>
              </a:r>
            </a:p>
          </p:txBody>
        </p:sp>
      </p:grpSp>
      <p:pic>
        <p:nvPicPr>
          <p:cNvPr id="45" name="Content Placeholder 14" descr="Person in crossing">
            <a:extLst>
              <a:ext uri="{FF2B5EF4-FFF2-40B4-BE49-F238E27FC236}">
                <a16:creationId xmlns:a16="http://schemas.microsoft.com/office/drawing/2014/main" id="{A6D90C20-2791-4042-A32B-293929D358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91" r="1"/>
          <a:stretch/>
        </p:blipFill>
        <p:spPr>
          <a:xfrm>
            <a:off x="0" y="-5"/>
            <a:ext cx="4206235" cy="6858005"/>
          </a:xfrm>
          <a:prstGeom prst="rect">
            <a:avLst/>
          </a:prstGeom>
        </p:spPr>
      </p:pic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9741ADE-9567-4C29-ACA9-AFC7718E517F}"/>
              </a:ext>
            </a:extLst>
          </p:cNvPr>
          <p:cNvCxnSpPr/>
          <p:nvPr userDrawn="1"/>
        </p:nvCxnSpPr>
        <p:spPr>
          <a:xfrm flipV="1">
            <a:off x="4280868" y="328353"/>
            <a:ext cx="0" cy="814349"/>
          </a:xfrm>
          <a:prstGeom prst="line">
            <a:avLst/>
          </a:prstGeom>
          <a:ln w="1524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5CA6ADF-7E52-42E0-93B1-31E493B70CBC}"/>
              </a:ext>
            </a:extLst>
          </p:cNvPr>
          <p:cNvGrpSpPr/>
          <p:nvPr userDrawn="1"/>
        </p:nvGrpSpPr>
        <p:grpSpPr>
          <a:xfrm>
            <a:off x="0" y="0"/>
            <a:ext cx="4206235" cy="6858000"/>
            <a:chOff x="0" y="0"/>
            <a:chExt cx="4206235" cy="6858000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6C554FB-96A4-42A0-9440-28BE8A5F631F}"/>
                </a:ext>
              </a:extLst>
            </p:cNvPr>
            <p:cNvSpPr/>
            <p:nvPr userDrawn="1"/>
          </p:nvSpPr>
          <p:spPr>
            <a:xfrm>
              <a:off x="0" y="0"/>
              <a:ext cx="4206235" cy="6858000"/>
            </a:xfrm>
            <a:prstGeom prst="rect">
              <a:avLst/>
            </a:prstGeom>
            <a:solidFill>
              <a:schemeClr val="tx1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754E044-C5C8-4340-8A82-1FF7C02C2DA2}"/>
                </a:ext>
              </a:extLst>
            </p:cNvPr>
            <p:cNvSpPr/>
            <p:nvPr userDrawn="1"/>
          </p:nvSpPr>
          <p:spPr>
            <a:xfrm>
              <a:off x="437745" y="405063"/>
              <a:ext cx="3346315" cy="6063831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DA9F5F8-0309-4F40-8CAF-04F9CC0DD1A5}"/>
                </a:ext>
              </a:extLst>
            </p:cNvPr>
            <p:cNvSpPr txBox="1"/>
            <p:nvPr userDrawn="1"/>
          </p:nvSpPr>
          <p:spPr>
            <a:xfrm>
              <a:off x="1010083" y="2782666"/>
              <a:ext cx="22373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Place Your 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latin typeface="Lato" panose="020F0502020204030203" pitchFamily="34" charset="0"/>
                </a:rPr>
                <a:t>Photo</a:t>
              </a:r>
              <a:r>
                <a:rPr lang="en-US" dirty="0">
                  <a:solidFill>
                    <a:schemeClr val="bg1"/>
                  </a:solidFill>
                </a:rPr>
                <a:t> Here</a:t>
              </a:r>
            </a:p>
          </p:txBody>
        </p: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8F08A76-7080-41BF-8856-DB1DAB9E03D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473992" y="6287405"/>
            <a:ext cx="7718008" cy="307574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8EBD84B-E99E-49AB-8E6C-FF811A25158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3DA3D6A-6DDB-44AC-922F-0D6A3F925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995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428FAAC-831D-48F9-BCC3-F9F7EBF492AD}"/>
              </a:ext>
            </a:extLst>
          </p:cNvPr>
          <p:cNvSpPr/>
          <p:nvPr userDrawn="1"/>
        </p:nvSpPr>
        <p:spPr>
          <a:xfrm>
            <a:off x="0" y="1138199"/>
            <a:ext cx="12192000" cy="4814926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673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6520" y="62285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3">
                    <a:lumMod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fld id="{A3DA3D6A-6DDB-44AC-922F-0D6A3F925C3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F2594E-86EB-44EC-B48E-51B7CE719B85}"/>
              </a:ext>
            </a:extLst>
          </p:cNvPr>
          <p:cNvCxnSpPr/>
          <p:nvPr/>
        </p:nvCxnSpPr>
        <p:spPr>
          <a:xfrm flipV="1">
            <a:off x="58196" y="323850"/>
            <a:ext cx="0" cy="814349"/>
          </a:xfrm>
          <a:prstGeom prst="line">
            <a:avLst/>
          </a:prstGeom>
          <a:ln w="1270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36413D82-8688-44CF-A52A-4F9B26B2CB90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4885" y="6298124"/>
            <a:ext cx="274702" cy="274702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5417274-54A4-4978-B752-BEDDEF018124}"/>
              </a:ext>
            </a:extLst>
          </p:cNvPr>
          <p:cNvCxnSpPr/>
          <p:nvPr/>
        </p:nvCxnSpPr>
        <p:spPr>
          <a:xfrm>
            <a:off x="11506200" y="6214812"/>
            <a:ext cx="0" cy="40506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F46E7A34-11F1-416B-90B2-A27B5E7951C5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34775" y="6157666"/>
            <a:ext cx="554732" cy="54748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2CCBE2-E3BC-46A0-A935-6C9B3B13C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56" y="317726"/>
            <a:ext cx="10515600" cy="69606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2EB849-0637-418E-B50D-29E0BDAB9B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5645551"/>
            <a:ext cx="10515600" cy="307574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ctr">
              <a:defRPr sz="1200">
                <a:solidFill>
                  <a:schemeClr val="accent3">
                    <a:lumMod val="50000"/>
                  </a:schemeClr>
                </a:solidFill>
                <a:latin typeface="Lato" panose="020F0502020204030203" pitchFamily="34" charset="0"/>
              </a:defRPr>
            </a:lvl1pPr>
          </a:lstStyle>
          <a:p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A6F8F8D-1081-4EE1-9955-F520F7DD2ACA}"/>
              </a:ext>
            </a:extLst>
          </p:cNvPr>
          <p:cNvCxnSpPr/>
          <p:nvPr/>
        </p:nvCxnSpPr>
        <p:spPr>
          <a:xfrm flipV="1">
            <a:off x="58196" y="323850"/>
            <a:ext cx="0" cy="814349"/>
          </a:xfrm>
          <a:prstGeom prst="line">
            <a:avLst/>
          </a:prstGeom>
          <a:ln w="1270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17FDC74-FF28-45A0-81D7-F3D74CFFC429}"/>
              </a:ext>
            </a:extLst>
          </p:cNvPr>
          <p:cNvCxnSpPr/>
          <p:nvPr/>
        </p:nvCxnSpPr>
        <p:spPr>
          <a:xfrm>
            <a:off x="11506200" y="6214812"/>
            <a:ext cx="0" cy="40506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A13B3B0-5F45-4923-B7A4-D4F18946046B}"/>
              </a:ext>
            </a:extLst>
          </p:cNvPr>
          <p:cNvCxnSpPr/>
          <p:nvPr userDrawn="1"/>
        </p:nvCxnSpPr>
        <p:spPr>
          <a:xfrm flipV="1">
            <a:off x="58196" y="323850"/>
            <a:ext cx="0" cy="814349"/>
          </a:xfrm>
          <a:prstGeom prst="line">
            <a:avLst/>
          </a:prstGeom>
          <a:ln w="127000">
            <a:solidFill>
              <a:srgbClr val="74C3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6171B72-D39B-4CE7-8305-6998146900FA}"/>
              </a:ext>
            </a:extLst>
          </p:cNvPr>
          <p:cNvCxnSpPr/>
          <p:nvPr userDrawn="1"/>
        </p:nvCxnSpPr>
        <p:spPr>
          <a:xfrm>
            <a:off x="11506200" y="6214812"/>
            <a:ext cx="0" cy="40506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7831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PT Serif" panose="020A0603040505020204" pitchFamily="18" charset="0"/>
          <a:ea typeface="+mj-ea"/>
          <a:cs typeface="+mj-cs"/>
        </a:defRPr>
      </a:lvl1pPr>
    </p:titleStyle>
    <p:bodyStyle>
      <a:lvl1pPr marL="284163" indent="-284163" algn="l" defTabSz="914400" rtl="0" eaLnBrk="1" latinLnBrk="0" hangingPunct="1">
        <a:lnSpc>
          <a:spcPts val="2800"/>
        </a:lnSpc>
        <a:spcBef>
          <a:spcPts val="1800"/>
        </a:spcBef>
        <a:buSzPct val="75000"/>
        <a:buFont typeface="Arial" panose="020B0604020202020204" pitchFamily="34" charset="0"/>
        <a:buChar char="•"/>
        <a:defRPr sz="2600" kern="1200">
          <a:solidFill>
            <a:schemeClr val="accent3">
              <a:lumMod val="50000"/>
            </a:schemeClr>
          </a:solidFill>
          <a:latin typeface="Lato" panose="020F050202020403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2800"/>
        </a:lnSpc>
        <a:spcBef>
          <a:spcPts val="1800"/>
        </a:spcBef>
        <a:buSzPct val="75000"/>
        <a:buFont typeface="Arial" panose="020B0604020202020204" pitchFamily="34" charset="0"/>
        <a:buChar char="•"/>
        <a:defRPr sz="2200" i="1" kern="1200">
          <a:solidFill>
            <a:schemeClr val="tx2"/>
          </a:solidFill>
          <a:latin typeface="Lato" panose="020F050202020403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>
              <a:lumMod val="75000"/>
            </a:schemeClr>
          </a:solidFill>
          <a:latin typeface="Lato" panose="020F050202020403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hnsonfinancialgroup.com/personal/banking/myjfg/myjfg-resources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>
            <a:extLst>
              <a:ext uri="{FF2B5EF4-FFF2-40B4-BE49-F238E27FC236}">
                <a16:creationId xmlns:a16="http://schemas.microsoft.com/office/drawing/2014/main" id="{D2FFB5A4-154B-42E8-826B-458F69F9F7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ts val="2600"/>
              </a:lnSpc>
              <a:spcBef>
                <a:spcPts val="600"/>
              </a:spcBef>
            </a:pPr>
            <a:r>
              <a:rPr lang="en-US" dirty="0"/>
              <a:t>Managing Users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EA1C4ED-2888-47D5-A3E0-268E9DB8C3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ts val="5200"/>
              </a:lnSpc>
            </a:pPr>
            <a:r>
              <a:rPr lang="en-US" dirty="0"/>
              <a:t>MyJFG Business </a:t>
            </a:r>
          </a:p>
        </p:txBody>
      </p:sp>
    </p:spTree>
    <p:extLst>
      <p:ext uri="{BB962C8B-B14F-4D97-AF65-F5344CB8AC3E}">
        <p14:creationId xmlns:p14="http://schemas.microsoft.com/office/powerpoint/2010/main" val="742768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278A3-4AE6-8A66-CAFF-4FC56B067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F3158E-DE50-45AA-48F1-22977FD1D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ABD40B-18A9-C1B1-E690-F2073D914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3D6A-6DDB-44AC-922F-0D6A3F925C34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C1AB04-798E-A03D-7EAE-855EB410B48B}"/>
              </a:ext>
            </a:extLst>
          </p:cNvPr>
          <p:cNvSpPr/>
          <p:nvPr/>
        </p:nvSpPr>
        <p:spPr>
          <a:xfrm>
            <a:off x="3474814" y="1543467"/>
            <a:ext cx="650619" cy="476720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  <p:sp>
        <p:nvSpPr>
          <p:cNvPr id="14" name="Rounded Rectangular Callout 2" descr="This text is instructional information for you to  understand what is on the page and how to use it.">
            <a:extLst>
              <a:ext uri="{FF2B5EF4-FFF2-40B4-BE49-F238E27FC236}">
                <a16:creationId xmlns:a16="http://schemas.microsoft.com/office/drawing/2014/main" id="{1C84A148-6674-3B25-6FE7-77183A7D27DF}"/>
              </a:ext>
            </a:extLst>
          </p:cNvPr>
          <p:cNvSpPr/>
          <p:nvPr/>
        </p:nvSpPr>
        <p:spPr>
          <a:xfrm>
            <a:off x="7805562" y="3604436"/>
            <a:ext cx="3162299" cy="1436364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4627D"/>
            </a:solidFill>
            <a:prstDash val="solid"/>
          </a:ln>
          <a:effectLst/>
        </p:spPr>
        <p:txBody>
          <a:bodyPr lIns="274320" tIns="274320" rIns="274320" bIns="274320" rtlCol="0" anchor="ctr"/>
          <a:lstStyle/>
          <a:p>
            <a:r>
              <a:rPr lang="en-US" sz="1400" dirty="0"/>
              <a:t>The </a:t>
            </a:r>
            <a:r>
              <a:rPr lang="en-US" sz="1400" b="1" dirty="0"/>
              <a:t>Accounts</a:t>
            </a:r>
            <a:r>
              <a:rPr lang="en-US" sz="1400" dirty="0"/>
              <a:t> tab allows you to assign which account(s) this user should have access to within MyJFG.  To get started, click the </a:t>
            </a:r>
            <a:r>
              <a:rPr lang="en-US" sz="1400" b="1" dirty="0"/>
              <a:t>Show unassigned accounts </a:t>
            </a:r>
            <a:r>
              <a:rPr lang="en-US" sz="1400" dirty="0"/>
              <a:t>link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5CF282-3413-ECD9-138D-83FE1555FCD2}"/>
              </a:ext>
            </a:extLst>
          </p:cNvPr>
          <p:cNvSpPr/>
          <p:nvPr/>
        </p:nvSpPr>
        <p:spPr>
          <a:xfrm>
            <a:off x="0" y="6291455"/>
            <a:ext cx="12192000" cy="622913"/>
          </a:xfrm>
          <a:prstGeom prst="rect">
            <a:avLst/>
          </a:prstGeom>
          <a:solidFill>
            <a:srgbClr val="7D1745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Lato" panose="020F0502020204030203" pitchFamily="34" charset="0"/>
                <a:cs typeface="Lato" panose="020F0502020204030203" pitchFamily="34" charset="0"/>
              </a:rPr>
              <a:t>For additional assistance, please call 888.769.3796 (option 1, then option 2) or email myjfgbusiness@johnsonfinancialgroup.com.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AEAEA"/>
              </a:solidFill>
              <a:effectLst/>
              <a:uLnTx/>
              <a:uFillTx/>
              <a:latin typeface="Open Sans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BB0545-FA8B-3BBA-6FEC-4D1ACE3B24E6}"/>
              </a:ext>
            </a:extLst>
          </p:cNvPr>
          <p:cNvSpPr/>
          <p:nvPr/>
        </p:nvSpPr>
        <p:spPr>
          <a:xfrm>
            <a:off x="8704391" y="2606141"/>
            <a:ext cx="1364642" cy="365125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</p:spTree>
    <p:extLst>
      <p:ext uri="{BB962C8B-B14F-4D97-AF65-F5344CB8AC3E}">
        <p14:creationId xmlns:p14="http://schemas.microsoft.com/office/powerpoint/2010/main" val="156093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9071F-2AE6-B56A-4C9F-87FD914F4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2814E69-556D-8CAE-A632-29D887566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9371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E88845-E28E-B49D-39B3-0155A61D3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3D6A-6DDB-44AC-922F-0D6A3F925C34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6B1E93-4929-D600-F8F4-851DBB28BA77}"/>
              </a:ext>
            </a:extLst>
          </p:cNvPr>
          <p:cNvSpPr/>
          <p:nvPr/>
        </p:nvSpPr>
        <p:spPr>
          <a:xfrm>
            <a:off x="3474814" y="1543467"/>
            <a:ext cx="650619" cy="381026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  <p:sp>
        <p:nvSpPr>
          <p:cNvPr id="14" name="Rounded Rectangular Callout 2" descr="This text is instructional information for you to  understand what is on the page and how to use it.">
            <a:extLst>
              <a:ext uri="{FF2B5EF4-FFF2-40B4-BE49-F238E27FC236}">
                <a16:creationId xmlns:a16="http://schemas.microsoft.com/office/drawing/2014/main" id="{59E0E8A8-F169-37C9-8209-CA701E65178F}"/>
              </a:ext>
            </a:extLst>
          </p:cNvPr>
          <p:cNvSpPr/>
          <p:nvPr/>
        </p:nvSpPr>
        <p:spPr>
          <a:xfrm>
            <a:off x="83636" y="1831043"/>
            <a:ext cx="3162299" cy="439754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4627D"/>
            </a:solidFill>
            <a:prstDash val="solid"/>
          </a:ln>
          <a:effectLst/>
        </p:spPr>
        <p:txBody>
          <a:bodyPr lIns="274320" tIns="274320" rIns="274320" bIns="274320" rtlCol="0" anchor="ctr"/>
          <a:lstStyle/>
          <a:p>
            <a:r>
              <a:rPr lang="en-US" sz="1400" dirty="0"/>
              <a:t>You can assign </a:t>
            </a:r>
            <a:r>
              <a:rPr lang="en-US" sz="1400" b="1" dirty="0"/>
              <a:t>View</a:t>
            </a:r>
            <a:r>
              <a:rPr lang="en-US" sz="1400" dirty="0"/>
              <a:t>, </a:t>
            </a:r>
            <a:r>
              <a:rPr lang="en-US" sz="1400" b="1" dirty="0"/>
              <a:t>Deposit</a:t>
            </a:r>
            <a:r>
              <a:rPr lang="en-US" sz="1400" dirty="0"/>
              <a:t>, or </a:t>
            </a:r>
            <a:r>
              <a:rPr lang="en-US" sz="1400" b="1" dirty="0"/>
              <a:t>Withdraw</a:t>
            </a:r>
            <a:r>
              <a:rPr lang="en-US" sz="1400" dirty="0"/>
              <a:t> rights to these accounts.  </a:t>
            </a:r>
          </a:p>
          <a:p>
            <a:endParaRPr lang="en-US" sz="1400" dirty="0"/>
          </a:p>
          <a:p>
            <a:r>
              <a:rPr lang="en-US" sz="1400" b="1" dirty="0"/>
              <a:t>View</a:t>
            </a:r>
            <a:r>
              <a:rPr lang="en-US" sz="1400" dirty="0"/>
              <a:t> allows a user to see balance and activity information on that account.</a:t>
            </a:r>
          </a:p>
          <a:p>
            <a:r>
              <a:rPr lang="en-US" sz="1400" b="1" dirty="0"/>
              <a:t>Deposit</a:t>
            </a:r>
            <a:r>
              <a:rPr lang="en-US" sz="1400" dirty="0"/>
              <a:t> and </a:t>
            </a:r>
            <a:r>
              <a:rPr lang="en-US" sz="1400" b="1" dirty="0"/>
              <a:t>Withdraw </a:t>
            </a:r>
            <a:r>
              <a:rPr lang="en-US" sz="1400" dirty="0"/>
              <a:t>refers to transactions within MyJFG only.  For example, a funds transfer done online would require to withdraw from one account and deposit into another account.</a:t>
            </a:r>
          </a:p>
          <a:p>
            <a:endParaRPr lang="en-US" sz="1400" dirty="0"/>
          </a:p>
          <a:p>
            <a:r>
              <a:rPr lang="en-US" sz="1400" dirty="0"/>
              <a:t>A padlock indicates that the option is not available for that account.</a:t>
            </a:r>
          </a:p>
          <a:p>
            <a:endParaRPr lang="en-US" sz="1400" dirty="0"/>
          </a:p>
          <a:p>
            <a:r>
              <a:rPr lang="en-US" sz="1400" dirty="0"/>
              <a:t>Click </a:t>
            </a:r>
            <a:r>
              <a:rPr lang="en-US" sz="1400" b="1" dirty="0"/>
              <a:t>Save</a:t>
            </a:r>
            <a:r>
              <a:rPr lang="en-US" sz="1400" dirty="0"/>
              <a:t> when finished.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5CB1D2-4298-6355-E980-A509EF9130EE}"/>
              </a:ext>
            </a:extLst>
          </p:cNvPr>
          <p:cNvSpPr/>
          <p:nvPr/>
        </p:nvSpPr>
        <p:spPr>
          <a:xfrm>
            <a:off x="0" y="6291455"/>
            <a:ext cx="12192000" cy="622913"/>
          </a:xfrm>
          <a:prstGeom prst="rect">
            <a:avLst/>
          </a:prstGeom>
          <a:solidFill>
            <a:srgbClr val="7D1745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Lato" panose="020F0502020204030203" pitchFamily="34" charset="0"/>
                <a:cs typeface="Lato" panose="020F0502020204030203" pitchFamily="34" charset="0"/>
              </a:rPr>
              <a:t>For additional assistance, please call 888.769.3796 (option 1, then option 2) or email myjfgbusiness@johnsonfinancialgroup.com.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AEAEA"/>
              </a:solidFill>
              <a:effectLst/>
              <a:uLnTx/>
              <a:uFillTx/>
              <a:latin typeface="Open Sans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AE811E-2916-15C9-36C0-CC0952949738}"/>
              </a:ext>
            </a:extLst>
          </p:cNvPr>
          <p:cNvSpPr/>
          <p:nvPr/>
        </p:nvSpPr>
        <p:spPr>
          <a:xfrm>
            <a:off x="8725134" y="2446653"/>
            <a:ext cx="1364642" cy="365125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9EE85F-3218-8C09-6938-CD0C6CA75600}"/>
              </a:ext>
            </a:extLst>
          </p:cNvPr>
          <p:cNvSpPr/>
          <p:nvPr/>
        </p:nvSpPr>
        <p:spPr>
          <a:xfrm>
            <a:off x="9664995" y="5970800"/>
            <a:ext cx="393079" cy="289222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E29176-9598-426B-CEF0-361040E2F762}"/>
              </a:ext>
            </a:extLst>
          </p:cNvPr>
          <p:cNvSpPr/>
          <p:nvPr/>
        </p:nvSpPr>
        <p:spPr>
          <a:xfrm>
            <a:off x="9664995" y="934105"/>
            <a:ext cx="393079" cy="289222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</p:spTree>
    <p:extLst>
      <p:ext uri="{BB962C8B-B14F-4D97-AF65-F5344CB8AC3E}">
        <p14:creationId xmlns:p14="http://schemas.microsoft.com/office/powerpoint/2010/main" val="2173470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E9CBB-BACE-D2D6-2B57-33F69542F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61C9AC7-02DB-E283-39C6-BF2CFE4E3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2FAD35-CA4B-A114-36C5-4CDC5E796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3D6A-6DDB-44AC-922F-0D6A3F925C34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4" name="Rounded Rectangular Callout 2" descr="This text is instructional information for you to  understand what is on the page and how to use it.">
            <a:extLst>
              <a:ext uri="{FF2B5EF4-FFF2-40B4-BE49-F238E27FC236}">
                <a16:creationId xmlns:a16="http://schemas.microsoft.com/office/drawing/2014/main" id="{50BC8D2C-01AA-82FC-F8E5-A3B9263988A9}"/>
              </a:ext>
            </a:extLst>
          </p:cNvPr>
          <p:cNvSpPr/>
          <p:nvPr/>
        </p:nvSpPr>
        <p:spPr>
          <a:xfrm>
            <a:off x="7594748" y="3358923"/>
            <a:ext cx="3162299" cy="1293916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4627D"/>
            </a:solidFill>
            <a:prstDash val="solid"/>
          </a:ln>
          <a:effectLst/>
        </p:spPr>
        <p:txBody>
          <a:bodyPr lIns="274320" tIns="274320" rIns="274320" bIns="274320" rtlCol="0" anchor="ctr"/>
          <a:lstStyle/>
          <a:p>
            <a:r>
              <a:rPr lang="en-US" sz="1400" dirty="0"/>
              <a:t>If you need to edit or delete an existing user, return to the Users screen and click the </a:t>
            </a:r>
            <a:r>
              <a:rPr lang="en-US" sz="1400" b="1" dirty="0"/>
              <a:t>Pencil Icon </a:t>
            </a:r>
            <a:r>
              <a:rPr lang="en-US" sz="1400" dirty="0"/>
              <a:t>for the user you wish to edit or delete.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3E92E6-C87B-A835-6F4A-2B52BD0E11EF}"/>
              </a:ext>
            </a:extLst>
          </p:cNvPr>
          <p:cNvSpPr/>
          <p:nvPr/>
        </p:nvSpPr>
        <p:spPr>
          <a:xfrm>
            <a:off x="0" y="6291455"/>
            <a:ext cx="12192000" cy="622913"/>
          </a:xfrm>
          <a:prstGeom prst="rect">
            <a:avLst/>
          </a:prstGeom>
          <a:solidFill>
            <a:srgbClr val="7D1745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Lato" panose="020F0502020204030203" pitchFamily="34" charset="0"/>
                <a:cs typeface="Lato" panose="020F0502020204030203" pitchFamily="34" charset="0"/>
              </a:rPr>
              <a:t>For additional assistance, please call 888.769.3796 (option 1, then option 2) or email myjfgbusiness@johnsonfinancialgroup.com.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AEAEA"/>
              </a:solidFill>
              <a:effectLst/>
              <a:uLnTx/>
              <a:uFillTx/>
              <a:latin typeface="Open Sans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53F870-7C7C-7582-C3F4-9BD59C406E5D}"/>
              </a:ext>
            </a:extLst>
          </p:cNvPr>
          <p:cNvSpPr/>
          <p:nvPr/>
        </p:nvSpPr>
        <p:spPr>
          <a:xfrm>
            <a:off x="9175898" y="4934672"/>
            <a:ext cx="452490" cy="365125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</p:spTree>
    <p:extLst>
      <p:ext uri="{BB962C8B-B14F-4D97-AF65-F5344CB8AC3E}">
        <p14:creationId xmlns:p14="http://schemas.microsoft.com/office/powerpoint/2010/main" val="425795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49D08-ED82-5D83-49F2-430C869E5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070921-4D62-0DEB-CF4D-4905C0FF86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0"/>
            <a:ext cx="12192000" cy="68453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B7D0E2-866B-08DB-1CC5-E5785270E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3D6A-6DDB-44AC-922F-0D6A3F925C34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14" name="Rounded Rectangular Callout 2" descr="This text is instructional information for you to  understand what is on the page and how to use it.">
            <a:extLst>
              <a:ext uri="{FF2B5EF4-FFF2-40B4-BE49-F238E27FC236}">
                <a16:creationId xmlns:a16="http://schemas.microsoft.com/office/drawing/2014/main" id="{CDEA8A7C-3AE2-BFA7-9F20-5A64D83ACCBF}"/>
              </a:ext>
            </a:extLst>
          </p:cNvPr>
          <p:cNvSpPr/>
          <p:nvPr/>
        </p:nvSpPr>
        <p:spPr>
          <a:xfrm>
            <a:off x="4774461" y="3479686"/>
            <a:ext cx="3162299" cy="2372027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4627D"/>
            </a:solidFill>
            <a:prstDash val="solid"/>
          </a:ln>
          <a:effectLst/>
        </p:spPr>
        <p:txBody>
          <a:bodyPr lIns="274320" tIns="274320" rIns="274320" bIns="274320" rtlCol="0" anchor="ctr"/>
          <a:lstStyle/>
          <a:p>
            <a:r>
              <a:rPr lang="en-US" sz="1400" dirty="0"/>
              <a:t>Click </a:t>
            </a:r>
            <a:r>
              <a:rPr lang="en-US" sz="1400" b="1" dirty="0"/>
              <a:t>Assign Rights </a:t>
            </a:r>
            <a:r>
              <a:rPr lang="en-US" sz="1400" dirty="0"/>
              <a:t>to edit this user’s entitlements.  The process to edit rights will follow the same process as assigning rights when creating a new user.</a:t>
            </a:r>
          </a:p>
          <a:p>
            <a:endParaRPr lang="en-US" sz="1400" dirty="0"/>
          </a:p>
          <a:p>
            <a:r>
              <a:rPr lang="en-US" sz="1400" dirty="0"/>
              <a:t>Click </a:t>
            </a:r>
            <a:r>
              <a:rPr lang="en-US" sz="1400" b="1" dirty="0"/>
              <a:t>Delete</a:t>
            </a:r>
            <a:r>
              <a:rPr lang="en-US" sz="1400" dirty="0"/>
              <a:t> to permanently delete the user.  You will be asked to confirm deletion if selection this option.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E13160-326C-ADD9-5720-F656B00DE5F0}"/>
              </a:ext>
            </a:extLst>
          </p:cNvPr>
          <p:cNvSpPr/>
          <p:nvPr/>
        </p:nvSpPr>
        <p:spPr>
          <a:xfrm>
            <a:off x="0" y="6291455"/>
            <a:ext cx="12192000" cy="622913"/>
          </a:xfrm>
          <a:prstGeom prst="rect">
            <a:avLst/>
          </a:prstGeom>
          <a:solidFill>
            <a:srgbClr val="7D1745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Lato" panose="020F0502020204030203" pitchFamily="34" charset="0"/>
                <a:cs typeface="Lato" panose="020F0502020204030203" pitchFamily="34" charset="0"/>
              </a:rPr>
              <a:t>For additional assistance, please call 888.769.3796 (option 1, then option 2) or email myjfgbusiness@johnsonfinancialgroup.com.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AEAEA"/>
              </a:solidFill>
              <a:effectLst/>
              <a:uLnTx/>
              <a:uFillTx/>
              <a:latin typeface="Open Sans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1A6742-E3CD-19DA-02D3-8BC423D54919}"/>
              </a:ext>
            </a:extLst>
          </p:cNvPr>
          <p:cNvSpPr/>
          <p:nvPr/>
        </p:nvSpPr>
        <p:spPr>
          <a:xfrm>
            <a:off x="8569842" y="4954772"/>
            <a:ext cx="1520456" cy="457200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  <p:sp>
        <p:nvSpPr>
          <p:cNvPr id="7" name="Rounded Rectangular Callout 2" descr="This text is instructional information for you to  understand what is on the page and how to use it.">
            <a:extLst>
              <a:ext uri="{FF2B5EF4-FFF2-40B4-BE49-F238E27FC236}">
                <a16:creationId xmlns:a16="http://schemas.microsoft.com/office/drawing/2014/main" id="{B51E219F-2276-068B-3CB9-EBAF32E387C2}"/>
              </a:ext>
            </a:extLst>
          </p:cNvPr>
          <p:cNvSpPr/>
          <p:nvPr/>
        </p:nvSpPr>
        <p:spPr>
          <a:xfrm>
            <a:off x="665864" y="2567707"/>
            <a:ext cx="3162299" cy="76283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4627D"/>
            </a:solidFill>
            <a:prstDash val="solid"/>
          </a:ln>
          <a:effectLst/>
        </p:spPr>
        <p:txBody>
          <a:bodyPr lIns="274320" tIns="274320" rIns="274320" bIns="274320" rtlCol="0" anchor="ctr"/>
          <a:lstStyle/>
          <a:p>
            <a:r>
              <a:rPr lang="en-US" sz="1400" dirty="0"/>
              <a:t>Click </a:t>
            </a:r>
            <a:r>
              <a:rPr lang="en-US" sz="1400" b="1" dirty="0"/>
              <a:t>Edit Status </a:t>
            </a:r>
            <a:r>
              <a:rPr lang="en-US" sz="1400" dirty="0"/>
              <a:t>to deactivate, but not delete, a user.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4A678E-0B88-8345-E850-8AC09F31D738}"/>
              </a:ext>
            </a:extLst>
          </p:cNvPr>
          <p:cNvSpPr/>
          <p:nvPr/>
        </p:nvSpPr>
        <p:spPr>
          <a:xfrm>
            <a:off x="2020186" y="1735816"/>
            <a:ext cx="684028" cy="457199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</p:spTree>
    <p:extLst>
      <p:ext uri="{BB962C8B-B14F-4D97-AF65-F5344CB8AC3E}">
        <p14:creationId xmlns:p14="http://schemas.microsoft.com/office/powerpoint/2010/main" val="401463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59DE659A-C5BC-4FA3-8615-E5E293A53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For additional MyJFG Business guides and resources and support visit</a:t>
            </a:r>
            <a:br>
              <a:rPr lang="en-US" sz="1800" u="sng" dirty="0"/>
            </a:br>
            <a:r>
              <a:rPr lang="en-US" sz="1600" dirty="0">
                <a:hlinkClick r:id="rId3"/>
              </a:rPr>
              <a:t>MyJFG Resources | Frequently Asked Questions | Johnson Financial Group</a:t>
            </a:r>
            <a:br>
              <a:rPr lang="en-US" sz="1800" u="sng" dirty="0"/>
            </a:br>
            <a:br>
              <a:rPr lang="en-US" sz="1800" u="sng" dirty="0"/>
            </a:br>
            <a:r>
              <a:rPr lang="en-US" sz="1800" dirty="0"/>
              <a:t>To speak with us directly, contact the Johnson Customer Support Center at 888.769.3796</a:t>
            </a:r>
            <a:br>
              <a:rPr lang="en-US" sz="1800" dirty="0"/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49952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C436DD-1E7C-4EE9-B26A-AA4A4EDE0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56" y="100572"/>
            <a:ext cx="10515600" cy="683832"/>
          </a:xfrm>
        </p:spPr>
        <p:txBody>
          <a:bodyPr>
            <a:normAutofit/>
          </a:bodyPr>
          <a:lstStyle/>
          <a:p>
            <a:r>
              <a:rPr lang="en-US" dirty="0"/>
              <a:t>My JFG Business   Add a user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0B787F-01C2-3966-F17A-D6724C710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192"/>
            <a:ext cx="12192000" cy="65532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944C4E-167D-429E-9BAC-A338CAF3F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3D6A-6DDB-44AC-922F-0D6A3F925C34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1524B04-6F40-D99A-EAA9-63E0F9D745EB}"/>
              </a:ext>
            </a:extLst>
          </p:cNvPr>
          <p:cNvSpPr/>
          <p:nvPr/>
        </p:nvSpPr>
        <p:spPr>
          <a:xfrm>
            <a:off x="6468712" y="2820749"/>
            <a:ext cx="1807468" cy="435366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  <p:sp>
        <p:nvSpPr>
          <p:cNvPr id="14" name="Rounded Rectangular Callout 2" descr="This text is instructional information for you to  understand what is on the page and how to use it.">
            <a:extLst>
              <a:ext uri="{FF2B5EF4-FFF2-40B4-BE49-F238E27FC236}">
                <a16:creationId xmlns:a16="http://schemas.microsoft.com/office/drawing/2014/main" id="{81E46E88-6D50-BE16-6327-6312F6352620}"/>
              </a:ext>
            </a:extLst>
          </p:cNvPr>
          <p:cNvSpPr/>
          <p:nvPr/>
        </p:nvSpPr>
        <p:spPr>
          <a:xfrm>
            <a:off x="8392871" y="3592730"/>
            <a:ext cx="3393809" cy="1736283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4627D"/>
            </a:solidFill>
            <a:prstDash val="solid"/>
          </a:ln>
          <a:effectLst/>
        </p:spPr>
        <p:txBody>
          <a:bodyPr lIns="274320" tIns="274320" rIns="274320" bIns="274320" rtlCol="0" anchor="ctr"/>
          <a:lstStyle/>
          <a:p>
            <a:r>
              <a:rPr lang="en-US" sz="1400" dirty="0"/>
              <a:t>Administrators can create other Users and easily assign entitlements for those Users. </a:t>
            </a:r>
          </a:p>
          <a:p>
            <a:endParaRPr lang="en-US" sz="1400" dirty="0"/>
          </a:p>
          <a:p>
            <a:r>
              <a:rPr lang="en-US" sz="1400" dirty="0"/>
              <a:t>To create and manage Users, click on the </a:t>
            </a:r>
            <a:r>
              <a:rPr lang="en-US" sz="1400" b="1" dirty="0"/>
              <a:t>Settings</a:t>
            </a:r>
            <a:r>
              <a:rPr lang="en-US" sz="1400" dirty="0"/>
              <a:t> menu and choose </a:t>
            </a:r>
            <a:r>
              <a:rPr lang="en-US" sz="1400" b="1" dirty="0"/>
              <a:t>Users.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24D4D8-4776-9E38-456B-23DF7A56D7D0}"/>
              </a:ext>
            </a:extLst>
          </p:cNvPr>
          <p:cNvSpPr/>
          <p:nvPr/>
        </p:nvSpPr>
        <p:spPr>
          <a:xfrm>
            <a:off x="0" y="6291455"/>
            <a:ext cx="12192000" cy="622913"/>
          </a:xfrm>
          <a:prstGeom prst="rect">
            <a:avLst/>
          </a:prstGeom>
          <a:solidFill>
            <a:srgbClr val="7D1745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Lato" panose="020F0502020204030203" pitchFamily="34" charset="0"/>
                <a:cs typeface="Lato" panose="020F0502020204030203" pitchFamily="34" charset="0"/>
              </a:rPr>
              <a:t>For additional assistance, please call 888.769.3796 (option 1, then option 2) or email myjfgbusiness@johnsonfinancialgroup.com.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AEAEA"/>
              </a:solidFill>
              <a:effectLst/>
              <a:uLnTx/>
              <a:uFillTx/>
              <a:latin typeface="Open Sans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68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0D6-60A0-D911-DD6B-B784D35F7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7A3D986-0E6F-D3F0-604A-9197D7E2C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B8E65B-78B8-DDA3-9B10-641DD05EB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3D6A-6DDB-44AC-922F-0D6A3F925C3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083047-F19E-C2E4-76C9-3BF13282A236}"/>
              </a:ext>
            </a:extLst>
          </p:cNvPr>
          <p:cNvSpPr/>
          <p:nvPr/>
        </p:nvSpPr>
        <p:spPr>
          <a:xfrm>
            <a:off x="9420447" y="1286539"/>
            <a:ext cx="669328" cy="374691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  <p:sp>
        <p:nvSpPr>
          <p:cNvPr id="14" name="Rounded Rectangular Callout 2" descr="This text is instructional information for you to  understand what is on the page and how to use it.">
            <a:extLst>
              <a:ext uri="{FF2B5EF4-FFF2-40B4-BE49-F238E27FC236}">
                <a16:creationId xmlns:a16="http://schemas.microsoft.com/office/drawing/2014/main" id="{8C8081BD-851B-F273-9BF9-800B52283A76}"/>
              </a:ext>
            </a:extLst>
          </p:cNvPr>
          <p:cNvSpPr/>
          <p:nvPr/>
        </p:nvSpPr>
        <p:spPr>
          <a:xfrm>
            <a:off x="2406741" y="2380619"/>
            <a:ext cx="3393809" cy="1736283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4627D"/>
            </a:solidFill>
            <a:prstDash val="solid"/>
          </a:ln>
          <a:effectLst/>
        </p:spPr>
        <p:txBody>
          <a:bodyPr lIns="274320" tIns="274320" rIns="274320" bIns="274320" rtlCol="0" anchor="ctr"/>
          <a:lstStyle/>
          <a:p>
            <a:r>
              <a:rPr lang="en-US" sz="1400" dirty="0"/>
              <a:t>You will be taken to  the User Management screen.  You will see a list of any existing users for your MyJFG for Business profile.  </a:t>
            </a:r>
          </a:p>
          <a:p>
            <a:endParaRPr lang="en-US" sz="1400" dirty="0"/>
          </a:p>
          <a:p>
            <a:r>
              <a:rPr lang="en-US" sz="1400" dirty="0"/>
              <a:t>Click </a:t>
            </a:r>
            <a:r>
              <a:rPr lang="en-US" sz="1400" b="1" dirty="0"/>
              <a:t>Add User </a:t>
            </a:r>
            <a:r>
              <a:rPr lang="en-US" sz="1400" dirty="0"/>
              <a:t>to create a new user.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09412F-3E6C-8CB2-15DB-CA0EE140C715}"/>
              </a:ext>
            </a:extLst>
          </p:cNvPr>
          <p:cNvSpPr/>
          <p:nvPr/>
        </p:nvSpPr>
        <p:spPr>
          <a:xfrm>
            <a:off x="0" y="6291455"/>
            <a:ext cx="12192000" cy="622913"/>
          </a:xfrm>
          <a:prstGeom prst="rect">
            <a:avLst/>
          </a:prstGeom>
          <a:solidFill>
            <a:srgbClr val="7D1745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Lato" panose="020F0502020204030203" pitchFamily="34" charset="0"/>
                <a:cs typeface="Lato" panose="020F0502020204030203" pitchFamily="34" charset="0"/>
              </a:rPr>
              <a:t>For additional assistance, please call 888.769.3796 (option 1, then option 2) or email myjfgbusiness@johnsonfinancialgroup.com.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AEAEA"/>
              </a:solidFill>
              <a:effectLst/>
              <a:uLnTx/>
              <a:uFillTx/>
              <a:latin typeface="Open Sans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44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AAA5C-423F-BB11-DC6B-D160B6E3A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E01EE8-6599-A5FF-0761-833ABF7F6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9F42C7-EEBD-3A8C-1879-33A98A3DB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3D6A-6DDB-44AC-922F-0D6A3F925C3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FEFE22-417E-B21A-4D10-72168ABF9731}"/>
              </a:ext>
            </a:extLst>
          </p:cNvPr>
          <p:cNvSpPr/>
          <p:nvPr/>
        </p:nvSpPr>
        <p:spPr>
          <a:xfrm>
            <a:off x="8718176" y="4116901"/>
            <a:ext cx="1371600" cy="374691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  <p:sp>
        <p:nvSpPr>
          <p:cNvPr id="14" name="Rounded Rectangular Callout 2" descr="This text is instructional information for you to  understand what is on the page and how to use it.">
            <a:extLst>
              <a:ext uri="{FF2B5EF4-FFF2-40B4-BE49-F238E27FC236}">
                <a16:creationId xmlns:a16="http://schemas.microsoft.com/office/drawing/2014/main" id="{EC667E67-85B1-075C-3C5E-BC03FFC604E3}"/>
              </a:ext>
            </a:extLst>
          </p:cNvPr>
          <p:cNvSpPr/>
          <p:nvPr/>
        </p:nvSpPr>
        <p:spPr>
          <a:xfrm>
            <a:off x="1148316" y="3912780"/>
            <a:ext cx="5295014" cy="2322307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4627D"/>
            </a:solidFill>
            <a:prstDash val="solid"/>
          </a:ln>
          <a:effectLst/>
        </p:spPr>
        <p:txBody>
          <a:bodyPr lIns="274320" tIns="274320" rIns="274320" bIns="274320" rtlCol="0" anchor="ctr"/>
          <a:lstStyle/>
          <a:p>
            <a:r>
              <a:rPr lang="en-US" sz="1400" dirty="0"/>
              <a:t>You will be taken to the New User Details screen.  On this page, fill in the Personal Details of the new user.  Please note, for the phone number, a direct phone number is ideal.</a:t>
            </a:r>
          </a:p>
          <a:p>
            <a:endParaRPr lang="en-US" sz="1400" dirty="0"/>
          </a:p>
          <a:p>
            <a:r>
              <a:rPr lang="en-US" sz="1400" dirty="0"/>
              <a:t>Next, fill in the Login Details.  Create a User ID and Password for the new user.  Please note, the new user will be required to update the password during the initial login. </a:t>
            </a:r>
          </a:p>
          <a:p>
            <a:endParaRPr lang="en-US" sz="1400" dirty="0"/>
          </a:p>
          <a:p>
            <a:r>
              <a:rPr lang="en-US" sz="1400" dirty="0"/>
              <a:t>Click </a:t>
            </a:r>
            <a:r>
              <a:rPr lang="en-US" sz="1400" b="1" dirty="0"/>
              <a:t>Save New User Details </a:t>
            </a:r>
            <a:r>
              <a:rPr lang="en-US" sz="1400" dirty="0"/>
              <a:t>when finished.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070A78-0128-304B-5667-DAE1FAB62F79}"/>
              </a:ext>
            </a:extLst>
          </p:cNvPr>
          <p:cNvSpPr/>
          <p:nvPr/>
        </p:nvSpPr>
        <p:spPr>
          <a:xfrm>
            <a:off x="0" y="6291455"/>
            <a:ext cx="12192000" cy="622913"/>
          </a:xfrm>
          <a:prstGeom prst="rect">
            <a:avLst/>
          </a:prstGeom>
          <a:solidFill>
            <a:srgbClr val="7D1745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Lato" panose="020F0502020204030203" pitchFamily="34" charset="0"/>
                <a:cs typeface="Lato" panose="020F0502020204030203" pitchFamily="34" charset="0"/>
              </a:rPr>
              <a:t>For additional assistance, please call 888.769.3796 (option 1, then option 2) or email myjfgbusiness@johnsonfinancialgroup.com.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AEAEA"/>
              </a:solidFill>
              <a:effectLst/>
              <a:uLnTx/>
              <a:uFillTx/>
              <a:latin typeface="Open Sans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12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D7673-A897-1EB5-6C57-1E22AC89C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68F44C-3A16-4C5C-8F9F-B28EC619D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5651CC-98B5-C866-3D1E-854FB616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3D6A-6DDB-44AC-922F-0D6A3F925C34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6A5735-6D6E-97A4-8B16-42D0E561F4BF}"/>
              </a:ext>
            </a:extLst>
          </p:cNvPr>
          <p:cNvSpPr/>
          <p:nvPr/>
        </p:nvSpPr>
        <p:spPr>
          <a:xfrm>
            <a:off x="4348194" y="1956392"/>
            <a:ext cx="3498634" cy="408690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  <p:sp>
        <p:nvSpPr>
          <p:cNvPr id="14" name="Rounded Rectangular Callout 2" descr="This text is instructional information for you to  understand what is on the page and how to use it.">
            <a:extLst>
              <a:ext uri="{FF2B5EF4-FFF2-40B4-BE49-F238E27FC236}">
                <a16:creationId xmlns:a16="http://schemas.microsoft.com/office/drawing/2014/main" id="{02A32888-4838-2B9E-B78B-C184A13DCBDF}"/>
              </a:ext>
            </a:extLst>
          </p:cNvPr>
          <p:cNvSpPr/>
          <p:nvPr/>
        </p:nvSpPr>
        <p:spPr>
          <a:xfrm>
            <a:off x="1041990" y="2955851"/>
            <a:ext cx="3710763" cy="1679946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4627D"/>
            </a:solidFill>
            <a:prstDash val="solid"/>
          </a:ln>
          <a:effectLst/>
        </p:spPr>
        <p:txBody>
          <a:bodyPr lIns="274320" tIns="274320" rIns="274320" bIns="274320" rtlCol="0" anchor="ctr"/>
          <a:lstStyle/>
          <a:p>
            <a:r>
              <a:rPr lang="en-US" sz="1400" dirty="0"/>
              <a:t>You will receive a confirmation that the new user has been saved.  </a:t>
            </a:r>
          </a:p>
          <a:p>
            <a:endParaRPr lang="en-US" sz="1400" dirty="0"/>
          </a:p>
          <a:p>
            <a:r>
              <a:rPr lang="en-US" sz="1400" dirty="0"/>
              <a:t>Click </a:t>
            </a:r>
            <a:r>
              <a:rPr lang="en-US" sz="1400" b="1" dirty="0"/>
              <a:t>Close</a:t>
            </a:r>
            <a:r>
              <a:rPr lang="en-US" sz="1400" dirty="0"/>
              <a:t> to continue on to set User Entitlements for this new user.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3ABDB8-4C38-6178-2B27-A1A18BFDCA58}"/>
              </a:ext>
            </a:extLst>
          </p:cNvPr>
          <p:cNvSpPr/>
          <p:nvPr/>
        </p:nvSpPr>
        <p:spPr>
          <a:xfrm>
            <a:off x="0" y="6291455"/>
            <a:ext cx="12192000" cy="622913"/>
          </a:xfrm>
          <a:prstGeom prst="rect">
            <a:avLst/>
          </a:prstGeom>
          <a:solidFill>
            <a:srgbClr val="7D1745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Lato" panose="020F0502020204030203" pitchFamily="34" charset="0"/>
                <a:cs typeface="Lato" panose="020F0502020204030203" pitchFamily="34" charset="0"/>
              </a:rPr>
              <a:t>For additional assistance, please call 888.769.3796 (option 1, then option 2) or email myjfgbusiness@johnsonfinancialgroup.com.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AEAEA"/>
              </a:solidFill>
              <a:effectLst/>
              <a:uLnTx/>
              <a:uFillTx/>
              <a:latin typeface="Open Sans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89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47C6B-DCF6-5BA4-E8F8-7D444D8C0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F6701D-8469-8E38-579C-C92B18962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77EBB1-5334-6CF1-6D89-18B4B612A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3D6A-6DDB-44AC-922F-0D6A3F925C34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B9EA3E-8794-0576-1B0A-FB289D2D1338}"/>
              </a:ext>
            </a:extLst>
          </p:cNvPr>
          <p:cNvSpPr/>
          <p:nvPr/>
        </p:nvSpPr>
        <p:spPr>
          <a:xfrm>
            <a:off x="1977134" y="2437182"/>
            <a:ext cx="1754894" cy="3006687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  <p:sp>
        <p:nvSpPr>
          <p:cNvPr id="14" name="Rounded Rectangular Callout 2" descr="This text is instructional information for you to  understand what is on the page and how to use it.">
            <a:extLst>
              <a:ext uri="{FF2B5EF4-FFF2-40B4-BE49-F238E27FC236}">
                <a16:creationId xmlns:a16="http://schemas.microsoft.com/office/drawing/2014/main" id="{86353BA4-AD0D-043E-CEE6-FE30FD5539C6}"/>
              </a:ext>
            </a:extLst>
          </p:cNvPr>
          <p:cNvSpPr/>
          <p:nvPr/>
        </p:nvSpPr>
        <p:spPr>
          <a:xfrm>
            <a:off x="5273488" y="3891516"/>
            <a:ext cx="3710763" cy="2072785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4627D"/>
            </a:solidFill>
            <a:prstDash val="solid"/>
          </a:ln>
          <a:effectLst/>
        </p:spPr>
        <p:txBody>
          <a:bodyPr lIns="274320" tIns="274320" rIns="274320" bIns="274320" rtlCol="0" anchor="ctr"/>
          <a:lstStyle/>
          <a:p>
            <a:r>
              <a:rPr lang="en-US" sz="1400" dirty="0"/>
              <a:t>You will now be taken to the Assign Rights screen to enable user entitlements.  </a:t>
            </a:r>
          </a:p>
          <a:p>
            <a:endParaRPr lang="en-US" sz="1400" dirty="0"/>
          </a:p>
          <a:p>
            <a:r>
              <a:rPr lang="en-US" sz="1400" dirty="0"/>
              <a:t>On the left side of the screen, you will see a list of your available transaction types.  The first transaction type will be automatically selected.  Select a transaction type to edit it.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D6EB4F2-7C39-BE6F-9930-DE62144A9494}"/>
              </a:ext>
            </a:extLst>
          </p:cNvPr>
          <p:cNvSpPr/>
          <p:nvPr/>
        </p:nvSpPr>
        <p:spPr>
          <a:xfrm>
            <a:off x="0" y="6291455"/>
            <a:ext cx="12192000" cy="622913"/>
          </a:xfrm>
          <a:prstGeom prst="rect">
            <a:avLst/>
          </a:prstGeom>
          <a:solidFill>
            <a:srgbClr val="7D1745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Lato" panose="020F0502020204030203" pitchFamily="34" charset="0"/>
                <a:cs typeface="Lato" panose="020F0502020204030203" pitchFamily="34" charset="0"/>
              </a:rPr>
              <a:t>For additional assistance, please call 888.769.3796 (option 1, then option 2) or email myjfgbusiness@johnsonfinancialgroup.com.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AEAEA"/>
              </a:solidFill>
              <a:effectLst/>
              <a:uLnTx/>
              <a:uFillTx/>
              <a:latin typeface="Open Sans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95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00DFC-CEFE-7A43-3B89-A799C79D0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4CC89D-2C86-6AFF-1790-7FB224744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259B09-F4E4-940D-5258-33AAF3BB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3D6A-6DDB-44AC-922F-0D6A3F925C3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AA9798D-A7B3-486C-B67A-318AE311BD40}"/>
              </a:ext>
            </a:extLst>
          </p:cNvPr>
          <p:cNvSpPr/>
          <p:nvPr/>
        </p:nvSpPr>
        <p:spPr>
          <a:xfrm>
            <a:off x="3657600" y="2437182"/>
            <a:ext cx="6443330" cy="1358641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  <p:sp>
        <p:nvSpPr>
          <p:cNvPr id="14" name="Rounded Rectangular Callout 2" descr="This text is instructional information for you to  understand what is on the page and how to use it.">
            <a:extLst>
              <a:ext uri="{FF2B5EF4-FFF2-40B4-BE49-F238E27FC236}">
                <a16:creationId xmlns:a16="http://schemas.microsoft.com/office/drawing/2014/main" id="{359FDFEB-1DEE-0281-128D-1EF814251259}"/>
              </a:ext>
            </a:extLst>
          </p:cNvPr>
          <p:cNvSpPr/>
          <p:nvPr/>
        </p:nvSpPr>
        <p:spPr>
          <a:xfrm>
            <a:off x="136009" y="88018"/>
            <a:ext cx="3385583" cy="4193190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4627D"/>
            </a:solidFill>
            <a:prstDash val="solid"/>
          </a:ln>
          <a:effectLst/>
        </p:spPr>
        <p:txBody>
          <a:bodyPr lIns="274320" tIns="274320" rIns="274320" bIns="274320" rtlCol="0" anchor="ctr"/>
          <a:lstStyle/>
          <a:p>
            <a:r>
              <a:rPr lang="en-US" sz="1400" dirty="0"/>
              <a:t>On the right side of the screen, you will be able to set a user’s access rights for each transaction type.</a:t>
            </a:r>
          </a:p>
          <a:p>
            <a:endParaRPr lang="en-US" sz="1400" dirty="0"/>
          </a:p>
          <a:p>
            <a:r>
              <a:rPr lang="en-US" sz="1400" dirty="0"/>
              <a:t>First, you will see a slider bar that you can toggle on or off to </a:t>
            </a:r>
            <a:r>
              <a:rPr lang="en-US" sz="1400" b="1" dirty="0"/>
              <a:t>Enable</a:t>
            </a:r>
            <a:r>
              <a:rPr lang="en-US" sz="1400" dirty="0"/>
              <a:t> or </a:t>
            </a:r>
            <a:r>
              <a:rPr lang="en-US" sz="1400" b="1" dirty="0"/>
              <a:t>Disable</a:t>
            </a:r>
            <a:r>
              <a:rPr lang="en-US" sz="1400" dirty="0"/>
              <a:t> the transaction for that user. </a:t>
            </a:r>
          </a:p>
          <a:p>
            <a:endParaRPr lang="en-US" sz="1400" dirty="0"/>
          </a:p>
          <a:p>
            <a:r>
              <a:rPr lang="en-US" sz="1400" dirty="0"/>
              <a:t>In the Rights section, you can assign </a:t>
            </a:r>
            <a:r>
              <a:rPr lang="en-US" sz="1400" b="1" dirty="0"/>
              <a:t>Draft</a:t>
            </a:r>
            <a:r>
              <a:rPr lang="en-US" sz="1400" dirty="0"/>
              <a:t>, </a:t>
            </a:r>
            <a:r>
              <a:rPr lang="en-US" sz="1400" b="1" dirty="0"/>
              <a:t>Approve</a:t>
            </a:r>
            <a:r>
              <a:rPr lang="en-US" sz="1400" dirty="0"/>
              <a:t>, and/or </a:t>
            </a:r>
            <a:r>
              <a:rPr lang="en-US" sz="1400" b="1" dirty="0"/>
              <a:t>Cancel</a:t>
            </a:r>
            <a:r>
              <a:rPr lang="en-US" sz="1400" dirty="0"/>
              <a:t>.  </a:t>
            </a:r>
          </a:p>
          <a:p>
            <a:endParaRPr lang="en-US" sz="1400" b="1" dirty="0"/>
          </a:p>
          <a:p>
            <a:r>
              <a:rPr lang="en-US" sz="1400" b="1" dirty="0"/>
              <a:t>Draft</a:t>
            </a:r>
            <a:r>
              <a:rPr lang="en-US" sz="1400" dirty="0"/>
              <a:t> allows to initiate a transaction.  </a:t>
            </a:r>
          </a:p>
          <a:p>
            <a:r>
              <a:rPr lang="en-US" sz="1400" b="1" dirty="0"/>
              <a:t>Approve</a:t>
            </a:r>
            <a:r>
              <a:rPr lang="en-US" sz="1400" dirty="0"/>
              <a:t> allows a user to approve a transaction.  </a:t>
            </a:r>
          </a:p>
          <a:p>
            <a:r>
              <a:rPr lang="en-US" sz="1400" b="1" dirty="0"/>
              <a:t>Cancel</a:t>
            </a:r>
            <a:r>
              <a:rPr lang="en-US" sz="1400" dirty="0"/>
              <a:t> allows a user to Cancel a transaction that has not processed yet.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3C4E05-0354-D1DF-D11F-AB9B54CC3D2A}"/>
              </a:ext>
            </a:extLst>
          </p:cNvPr>
          <p:cNvSpPr/>
          <p:nvPr/>
        </p:nvSpPr>
        <p:spPr>
          <a:xfrm>
            <a:off x="0" y="6291455"/>
            <a:ext cx="12192000" cy="622913"/>
          </a:xfrm>
          <a:prstGeom prst="rect">
            <a:avLst/>
          </a:prstGeom>
          <a:solidFill>
            <a:srgbClr val="7D1745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Lato" panose="020F0502020204030203" pitchFamily="34" charset="0"/>
                <a:cs typeface="Lato" panose="020F0502020204030203" pitchFamily="34" charset="0"/>
              </a:rPr>
              <a:t>For additional assistance, please call 888.769.3796 (option 1, then option 2) or email myjfgbusiness@johnsonfinancialgroup.com.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AEAEA"/>
              </a:solidFill>
              <a:effectLst/>
              <a:uLnTx/>
              <a:uFillTx/>
              <a:latin typeface="Open Sans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Rounded Rectangular Callout 2" descr="This text is instructional information for you to  understand what is on the page and how to use it.">
            <a:extLst>
              <a:ext uri="{FF2B5EF4-FFF2-40B4-BE49-F238E27FC236}">
                <a16:creationId xmlns:a16="http://schemas.microsoft.com/office/drawing/2014/main" id="{10CA82B8-330C-2B9E-18AE-23D23AD069FF}"/>
              </a:ext>
            </a:extLst>
          </p:cNvPr>
          <p:cNvSpPr/>
          <p:nvPr/>
        </p:nvSpPr>
        <p:spPr>
          <a:xfrm>
            <a:off x="123161" y="4281208"/>
            <a:ext cx="9690690" cy="1736651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4627D"/>
            </a:solidFill>
            <a:prstDash val="solid"/>
          </a:ln>
          <a:effectLst/>
        </p:spPr>
        <p:txBody>
          <a:bodyPr lIns="274320" tIns="274320" rIns="274320" bIns="274320" rtlCol="0" anchor="ctr"/>
          <a:lstStyle/>
          <a:p>
            <a:r>
              <a:rPr lang="en-US" sz="1400" dirty="0"/>
              <a:t>Lastly, the </a:t>
            </a:r>
            <a:r>
              <a:rPr lang="en-US" sz="1400" b="1" dirty="0"/>
              <a:t>View</a:t>
            </a:r>
            <a:r>
              <a:rPr lang="en-US" sz="1400" dirty="0"/>
              <a:t> option allows a user to see transaction history for this transaction type in the Online Activity Center.  The dropdown menu dictates whose transactions the user can see.</a:t>
            </a:r>
          </a:p>
          <a:p>
            <a:endParaRPr lang="en-US" sz="1400" dirty="0"/>
          </a:p>
          <a:p>
            <a:r>
              <a:rPr lang="en-US" sz="1400" b="1" dirty="0"/>
              <a:t>All</a:t>
            </a:r>
            <a:r>
              <a:rPr lang="en-US" sz="1400" dirty="0"/>
              <a:t>: User can see any transaction history in this category.</a:t>
            </a:r>
          </a:p>
          <a:p>
            <a:r>
              <a:rPr lang="en-US" sz="1400" b="1" dirty="0"/>
              <a:t>Account</a:t>
            </a:r>
            <a:r>
              <a:rPr lang="en-US" sz="1400" dirty="0"/>
              <a:t>: User can see transactions in this category only for accounts the user is entitled for.</a:t>
            </a:r>
          </a:p>
          <a:p>
            <a:r>
              <a:rPr lang="en-US" sz="1400" b="1" dirty="0"/>
              <a:t>Own</a:t>
            </a:r>
            <a:r>
              <a:rPr lang="en-US" sz="1400" dirty="0"/>
              <a:t>: User can only see his/her own transactions.</a:t>
            </a:r>
          </a:p>
          <a:p>
            <a:r>
              <a:rPr lang="en-US" sz="1400" b="1" dirty="0"/>
              <a:t>None</a:t>
            </a:r>
            <a:r>
              <a:rPr lang="en-US" sz="1400" dirty="0"/>
              <a:t>: User can see no  transactions.</a:t>
            </a:r>
          </a:p>
        </p:txBody>
      </p:sp>
    </p:spTree>
    <p:extLst>
      <p:ext uri="{BB962C8B-B14F-4D97-AF65-F5344CB8AC3E}">
        <p14:creationId xmlns:p14="http://schemas.microsoft.com/office/powerpoint/2010/main" val="1295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42A40-F777-1EA1-FF26-AB4DAD332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B34ECE0-2E23-D536-65BF-18028C8E6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7E511C-976B-124C-E87F-7401F308D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3D6A-6DDB-44AC-922F-0D6A3F925C3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4267D9-182A-4639-ED0D-A75B664917F1}"/>
              </a:ext>
            </a:extLst>
          </p:cNvPr>
          <p:cNvSpPr/>
          <p:nvPr/>
        </p:nvSpPr>
        <p:spPr>
          <a:xfrm>
            <a:off x="3646446" y="3871996"/>
            <a:ext cx="6454484" cy="2252357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  <p:sp>
        <p:nvSpPr>
          <p:cNvPr id="14" name="Rounded Rectangular Callout 2" descr="This text is instructional information for you to  understand what is on the page and how to use it.">
            <a:extLst>
              <a:ext uri="{FF2B5EF4-FFF2-40B4-BE49-F238E27FC236}">
                <a16:creationId xmlns:a16="http://schemas.microsoft.com/office/drawing/2014/main" id="{C5C84EE0-664B-3A44-5D8D-EB8611520B17}"/>
              </a:ext>
            </a:extLst>
          </p:cNvPr>
          <p:cNvSpPr/>
          <p:nvPr/>
        </p:nvSpPr>
        <p:spPr>
          <a:xfrm>
            <a:off x="242074" y="4271075"/>
            <a:ext cx="3162299" cy="1454197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4627D"/>
            </a:solidFill>
            <a:prstDash val="solid"/>
          </a:ln>
          <a:effectLst/>
        </p:spPr>
        <p:txBody>
          <a:bodyPr lIns="274320" tIns="274320" rIns="274320" bIns="274320" rtlCol="0" anchor="ctr"/>
          <a:lstStyle/>
          <a:p>
            <a:r>
              <a:rPr lang="en-US" sz="1400" dirty="0"/>
              <a:t>The Approval Limits section allows you to set </a:t>
            </a:r>
            <a:r>
              <a:rPr lang="en-US" sz="1400" b="1" dirty="0"/>
              <a:t>Maximum Amount </a:t>
            </a:r>
            <a:r>
              <a:rPr lang="en-US" sz="1400" dirty="0"/>
              <a:t>(where applicable) and </a:t>
            </a:r>
            <a:r>
              <a:rPr lang="en-US" sz="1400" b="1" dirty="0"/>
              <a:t>Maximum Count </a:t>
            </a:r>
            <a:r>
              <a:rPr lang="en-US" sz="1400" dirty="0"/>
              <a:t>limits for any users with Approve rights. 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131132-4C92-C473-37DF-CC4EDBA2C612}"/>
              </a:ext>
            </a:extLst>
          </p:cNvPr>
          <p:cNvSpPr/>
          <p:nvPr/>
        </p:nvSpPr>
        <p:spPr>
          <a:xfrm>
            <a:off x="0" y="6291455"/>
            <a:ext cx="12192000" cy="622913"/>
          </a:xfrm>
          <a:prstGeom prst="rect">
            <a:avLst/>
          </a:prstGeom>
          <a:solidFill>
            <a:srgbClr val="7D1745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Lato" panose="020F0502020204030203" pitchFamily="34" charset="0"/>
                <a:cs typeface="Lato" panose="020F0502020204030203" pitchFamily="34" charset="0"/>
              </a:rPr>
              <a:t>For additional assistance, please call 888.769.3796 (option 1, then option 2) or email myjfgbusiness@johnsonfinancialgroup.com.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AEAEA"/>
              </a:solidFill>
              <a:effectLst/>
              <a:uLnTx/>
              <a:uFillTx/>
              <a:latin typeface="Open Sans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71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2FEB7-232E-E337-FAE7-887617AEF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C05F07E-06D7-4711-53AD-DD717910F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A5CAD0-CDBC-0A9E-2A3F-4672ED529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A3D6A-6DDB-44AC-922F-0D6A3F925C3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7C7B2F-3320-D347-812C-4EF4DF0882D1}"/>
              </a:ext>
            </a:extLst>
          </p:cNvPr>
          <p:cNvSpPr/>
          <p:nvPr/>
        </p:nvSpPr>
        <p:spPr>
          <a:xfrm>
            <a:off x="2868758" y="1564732"/>
            <a:ext cx="650619" cy="476720"/>
          </a:xfrm>
          <a:prstGeom prst="rect">
            <a:avLst/>
          </a:prstGeom>
          <a:noFill/>
          <a:ln w="60325">
            <a:solidFill>
              <a:srgbClr val="7D1745">
                <a:alpha val="49804"/>
              </a:srgbClr>
            </a:solidFill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" panose="020F0502020204030203"/>
            </a:endParaRPr>
          </a:p>
        </p:txBody>
      </p:sp>
      <p:sp>
        <p:nvSpPr>
          <p:cNvPr id="14" name="Rounded Rectangular Callout 2" descr="This text is instructional information for you to  understand what is on the page and how to use it.">
            <a:extLst>
              <a:ext uri="{FF2B5EF4-FFF2-40B4-BE49-F238E27FC236}">
                <a16:creationId xmlns:a16="http://schemas.microsoft.com/office/drawing/2014/main" id="{E304B633-866D-C948-34D7-A67505DD66EC}"/>
              </a:ext>
            </a:extLst>
          </p:cNvPr>
          <p:cNvSpPr/>
          <p:nvPr/>
        </p:nvSpPr>
        <p:spPr>
          <a:xfrm>
            <a:off x="8508626" y="264287"/>
            <a:ext cx="3162299" cy="2726891"/>
          </a:xfrm>
          <a:prstGeom prst="rect">
            <a:avLst/>
          </a:prstGeom>
          <a:solidFill>
            <a:srgbClr val="FFFFFF"/>
          </a:solidFill>
          <a:ln w="19050" cap="flat" cmpd="sng" algn="ctr">
            <a:solidFill>
              <a:srgbClr val="34627D"/>
            </a:solidFill>
            <a:prstDash val="solid"/>
          </a:ln>
          <a:effectLst/>
        </p:spPr>
        <p:txBody>
          <a:bodyPr lIns="274320" tIns="274320" rIns="274320" bIns="274320" rtlCol="0" anchor="ctr"/>
          <a:lstStyle/>
          <a:p>
            <a:r>
              <a:rPr lang="en-US" sz="1400" dirty="0"/>
              <a:t>The </a:t>
            </a:r>
            <a:r>
              <a:rPr lang="en-US" sz="1400" b="1" dirty="0"/>
              <a:t>Features</a:t>
            </a:r>
            <a:r>
              <a:rPr lang="en-US" sz="1400" dirty="0"/>
              <a:t> tab allows you to set general online banking entitlements for this user.  Turn on or off any features depending on the entitlements this user should be given.  </a:t>
            </a:r>
          </a:p>
          <a:p>
            <a:endParaRPr lang="en-US" sz="1400" dirty="0"/>
          </a:p>
          <a:p>
            <a:r>
              <a:rPr lang="en-US" sz="1400" dirty="0"/>
              <a:t>Please note, </a:t>
            </a:r>
            <a:r>
              <a:rPr lang="en-US" sz="1400" b="1" dirty="0"/>
              <a:t>Manage Users </a:t>
            </a:r>
            <a:r>
              <a:rPr lang="en-US" sz="1400" dirty="0"/>
              <a:t>is an administrative function and should only be given to users who you want to be able to create or edit your online banking users.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677851F-C649-80A4-86B0-654F2AF0717D}"/>
              </a:ext>
            </a:extLst>
          </p:cNvPr>
          <p:cNvSpPr/>
          <p:nvPr/>
        </p:nvSpPr>
        <p:spPr>
          <a:xfrm>
            <a:off x="0" y="6291455"/>
            <a:ext cx="12192000" cy="622913"/>
          </a:xfrm>
          <a:prstGeom prst="rect">
            <a:avLst/>
          </a:prstGeom>
          <a:solidFill>
            <a:srgbClr val="7D1745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EAEAEA"/>
                </a:solidFill>
                <a:effectLst/>
                <a:uLnTx/>
                <a:uFillTx/>
                <a:latin typeface="Open Sans"/>
                <a:ea typeface="Lato" panose="020F0502020204030203" pitchFamily="34" charset="0"/>
                <a:cs typeface="Lato" panose="020F0502020204030203" pitchFamily="34" charset="0"/>
              </a:rPr>
              <a:t>For additional assistance, please call 888.769.3796 (option 1, then option 2) or email myjfgbusiness@johnsonfinancialgroup.com.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AEAEA"/>
              </a:solidFill>
              <a:effectLst/>
              <a:uLnTx/>
              <a:uFillTx/>
              <a:latin typeface="Open Sans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55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JFG Corp PPT Theme 2022">
  <a:themeElements>
    <a:clrScheme name="Custom 38">
      <a:dk1>
        <a:srgbClr val="294C59"/>
      </a:dk1>
      <a:lt1>
        <a:sysClr val="window" lastClr="FFFFFF"/>
      </a:lt1>
      <a:dk2>
        <a:srgbClr val="89264F"/>
      </a:dk2>
      <a:lt2>
        <a:srgbClr val="E1E1E1"/>
      </a:lt2>
      <a:accent1>
        <a:srgbClr val="597688"/>
      </a:accent1>
      <a:accent2>
        <a:srgbClr val="279D7B"/>
      </a:accent2>
      <a:accent3>
        <a:srgbClr val="979899"/>
      </a:accent3>
      <a:accent4>
        <a:srgbClr val="73C3D4"/>
      </a:accent4>
      <a:accent5>
        <a:srgbClr val="A6C041"/>
      </a:accent5>
      <a:accent6>
        <a:srgbClr val="E87200"/>
      </a:accent6>
      <a:hlink>
        <a:srgbClr val="0070C0"/>
      </a:hlink>
      <a:folHlink>
        <a:srgbClr val="7030A0"/>
      </a:folHlink>
    </a:clrScheme>
    <a:fontScheme name="JFG fonts">
      <a:majorFont>
        <a:latin typeface="PT Serif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FG Corp PPT Theme 2022" id="{3423E088-EAEE-4EA3-B4E5-1C151F23C86E}" vid="{D3FAF799-141F-4177-B2D4-476FEC3DC9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9570</TotalTime>
  <Words>1042</Words>
  <Application>Microsoft Office PowerPoint</Application>
  <PresentationFormat>Widescreen</PresentationFormat>
  <Paragraphs>93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Lato</vt:lpstr>
      <vt:lpstr>Open Sans</vt:lpstr>
      <vt:lpstr>PT Serif</vt:lpstr>
      <vt:lpstr>JFG Corp PPT Theme 2022</vt:lpstr>
      <vt:lpstr>MyJFG Business </vt:lpstr>
      <vt:lpstr>My JFG Business   Add a user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 additional MyJFG Business guides and resources and support visit MyJFG Resources | Frequently Asked Questions | Johnson Financial Group  To speak with us directly, contact the Johnson Customer Support Center at 888.769.3796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Signage Recommendation</dc:title>
  <dc:creator>Brianna Johnson</dc:creator>
  <cp:lastModifiedBy>Bonnie Bishop</cp:lastModifiedBy>
  <cp:revision>70</cp:revision>
  <dcterms:created xsi:type="dcterms:W3CDTF">2021-09-02T18:16:59Z</dcterms:created>
  <dcterms:modified xsi:type="dcterms:W3CDTF">2026-08-12T20:49:35Z</dcterms:modified>
</cp:coreProperties>
</file>